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9.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1.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2.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3.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5.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6.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7.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8.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20.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21.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22.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3.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24.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25.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26.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27.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28.xml" ContentType="application/vnd.openxmlformats-officedocument.theme+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 id="2147483686" r:id="rId2"/>
    <p:sldMasterId id="2147483702" r:id="rId3"/>
    <p:sldMasterId id="2147483711" r:id="rId4"/>
    <p:sldMasterId id="2147483742" r:id="rId5"/>
    <p:sldMasterId id="2147483752" r:id="rId6"/>
    <p:sldMasterId id="2147483789" r:id="rId7"/>
    <p:sldMasterId id="2147483797" r:id="rId8"/>
    <p:sldMasterId id="2147483808" r:id="rId9"/>
    <p:sldMasterId id="2147483819" r:id="rId10"/>
    <p:sldMasterId id="2147483848" r:id="rId11"/>
    <p:sldMasterId id="2147483865" r:id="rId12"/>
    <p:sldMasterId id="2147483885" r:id="rId13"/>
    <p:sldMasterId id="2147483898" r:id="rId14"/>
    <p:sldMasterId id="2147483906" r:id="rId15"/>
    <p:sldMasterId id="2147483933" r:id="rId16"/>
    <p:sldMasterId id="2147483941" r:id="rId17"/>
    <p:sldMasterId id="2147483957" r:id="rId18"/>
    <p:sldMasterId id="2147483962" r:id="rId19"/>
    <p:sldMasterId id="2147483968" r:id="rId20"/>
    <p:sldMasterId id="2147483993" r:id="rId21"/>
    <p:sldMasterId id="2147484018" r:id="rId22"/>
    <p:sldMasterId id="2147484036" r:id="rId23"/>
    <p:sldMasterId id="2147484053" r:id="rId24"/>
    <p:sldMasterId id="2147484060" r:id="rId25"/>
    <p:sldMasterId id="2147484087" r:id="rId26"/>
    <p:sldMasterId id="2147484094" r:id="rId27"/>
    <p:sldMasterId id="2147484104" r:id="rId28"/>
    <p:sldMasterId id="2147484120" r:id="rId29"/>
  </p:sldMasterIdLst>
  <p:notesMasterIdLst>
    <p:notesMasterId r:id="rId83"/>
  </p:notesMasterIdLst>
  <p:handoutMasterIdLst>
    <p:handoutMasterId r:id="rId84"/>
  </p:handoutMasterIdLst>
  <p:sldIdLst>
    <p:sldId id="396" r:id="rId30"/>
    <p:sldId id="492" r:id="rId31"/>
    <p:sldId id="493" r:id="rId32"/>
    <p:sldId id="494" r:id="rId33"/>
    <p:sldId id="495" r:id="rId34"/>
    <p:sldId id="468" r:id="rId35"/>
    <p:sldId id="485" r:id="rId36"/>
    <p:sldId id="490" r:id="rId37"/>
    <p:sldId id="469" r:id="rId38"/>
    <p:sldId id="448" r:id="rId39"/>
    <p:sldId id="470" r:id="rId40"/>
    <p:sldId id="471" r:id="rId41"/>
    <p:sldId id="497" r:id="rId42"/>
    <p:sldId id="498" r:id="rId43"/>
    <p:sldId id="496" r:id="rId44"/>
    <p:sldId id="499" r:id="rId45"/>
    <p:sldId id="500" r:id="rId46"/>
    <p:sldId id="501" r:id="rId47"/>
    <p:sldId id="502" r:id="rId48"/>
    <p:sldId id="503" r:id="rId49"/>
    <p:sldId id="504" r:id="rId50"/>
    <p:sldId id="505" r:id="rId51"/>
    <p:sldId id="449" r:id="rId52"/>
    <p:sldId id="450" r:id="rId53"/>
    <p:sldId id="461" r:id="rId54"/>
    <p:sldId id="462" r:id="rId55"/>
    <p:sldId id="451" r:id="rId56"/>
    <p:sldId id="466" r:id="rId57"/>
    <p:sldId id="452" r:id="rId58"/>
    <p:sldId id="453" r:id="rId59"/>
    <p:sldId id="479" r:id="rId60"/>
    <p:sldId id="487" r:id="rId61"/>
    <p:sldId id="488" r:id="rId62"/>
    <p:sldId id="489" r:id="rId63"/>
    <p:sldId id="478" r:id="rId64"/>
    <p:sldId id="458" r:id="rId65"/>
    <p:sldId id="459" r:id="rId66"/>
    <p:sldId id="460" r:id="rId67"/>
    <p:sldId id="472" r:id="rId68"/>
    <p:sldId id="506" r:id="rId69"/>
    <p:sldId id="442" r:id="rId70"/>
    <p:sldId id="491" r:id="rId71"/>
    <p:sldId id="483" r:id="rId72"/>
    <p:sldId id="482" r:id="rId73"/>
    <p:sldId id="480" r:id="rId74"/>
    <p:sldId id="481" r:id="rId75"/>
    <p:sldId id="457" r:id="rId76"/>
    <p:sldId id="464" r:id="rId77"/>
    <p:sldId id="473" r:id="rId78"/>
    <p:sldId id="474" r:id="rId79"/>
    <p:sldId id="475" r:id="rId80"/>
    <p:sldId id="476" r:id="rId81"/>
    <p:sldId id="477" r:id="rId82"/>
  </p:sldIdLst>
  <p:sldSz cx="12188825" cy="6858000"/>
  <p:notesSz cx="6858000" cy="9144000"/>
  <p:custDataLst>
    <p:tags r:id="rId8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22F214-5B2E-1746-B046-2FC225536C8D}">
          <p14:sldIdLst>
            <p14:sldId id="396"/>
            <p14:sldId id="492"/>
            <p14:sldId id="493"/>
            <p14:sldId id="494"/>
            <p14:sldId id="495"/>
            <p14:sldId id="468"/>
            <p14:sldId id="485"/>
            <p14:sldId id="490"/>
            <p14:sldId id="469"/>
            <p14:sldId id="448"/>
            <p14:sldId id="470"/>
            <p14:sldId id="471"/>
            <p14:sldId id="497"/>
            <p14:sldId id="498"/>
            <p14:sldId id="496"/>
            <p14:sldId id="499"/>
            <p14:sldId id="500"/>
            <p14:sldId id="501"/>
            <p14:sldId id="502"/>
            <p14:sldId id="503"/>
            <p14:sldId id="504"/>
            <p14:sldId id="505"/>
          </p14:sldIdLst>
        </p14:section>
        <p14:section name="Guided Walkthrough" id="{11F3FD96-54F5-0B42-B68A-7E6F426C1C76}">
          <p14:sldIdLst>
            <p14:sldId id="449"/>
            <p14:sldId id="450"/>
            <p14:sldId id="461"/>
            <p14:sldId id="462"/>
            <p14:sldId id="451"/>
            <p14:sldId id="466"/>
            <p14:sldId id="452"/>
            <p14:sldId id="453"/>
          </p14:sldIdLst>
        </p14:section>
        <p14:section name="Finalizing" id="{B3D2A9A6-5D63-4548-9847-26BED301381B}">
          <p14:sldIdLst>
            <p14:sldId id="479"/>
            <p14:sldId id="487"/>
            <p14:sldId id="488"/>
            <p14:sldId id="489"/>
            <p14:sldId id="478"/>
            <p14:sldId id="458"/>
            <p14:sldId id="459"/>
            <p14:sldId id="460"/>
            <p14:sldId id="472"/>
            <p14:sldId id="506"/>
            <p14:sldId id="442"/>
          </p14:sldIdLst>
        </p14:section>
        <p14:section name="Appendix" id="{628E9DC9-F60E-B44E-AD6A-A7A439BD954C}">
          <p14:sldIdLst>
            <p14:sldId id="491"/>
            <p14:sldId id="483"/>
            <p14:sldId id="482"/>
            <p14:sldId id="480"/>
            <p14:sldId id="481"/>
            <p14:sldId id="457"/>
            <p14:sldId id="464"/>
            <p14:sldId id="473"/>
            <p14:sldId id="474"/>
            <p14:sldId id="475"/>
            <p14:sldId id="476"/>
            <p14:sldId id="477"/>
          </p14:sldIdLst>
        </p14:section>
      </p14:sectionLst>
    </p:ext>
    <p:ext uri="{EFAFB233-063F-42B5-8137-9DF3F51BA10A}">
      <p15:sldGuideLst xmlns="" xmlns:p15="http://schemas.microsoft.com/office/powerpoint/2012/main">
        <p15:guide id="1" orient="horz" pos="4063">
          <p15:clr>
            <a:srgbClr val="A4A3A4"/>
          </p15:clr>
        </p15:guide>
        <p15:guide id="2" orient="horz" pos="490">
          <p15:clr>
            <a:srgbClr val="A4A3A4"/>
          </p15:clr>
        </p15:guide>
        <p15:guide id="3" pos="3839">
          <p15:clr>
            <a:srgbClr val="A4A3A4"/>
          </p15:clr>
        </p15:guide>
        <p15:guide id="4" orient="horz" pos="1384">
          <p15:clr>
            <a:srgbClr val="A4A3A4"/>
          </p15:clr>
        </p15:guide>
        <p15:guide id="5" pos="7432">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lam" initials="" lastIdx="56" clrIdx="0"/>
  <p:cmAuthor id="1" name="Ramona Piagentini" initials="" lastIdx="1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CC3300"/>
    <a:srgbClr val="37434B"/>
    <a:srgbClr val="2639BA"/>
    <a:srgbClr val="34AF9E"/>
    <a:srgbClr val="66FFCC"/>
    <a:srgbClr val="CCFF66"/>
    <a:srgbClr val="3DC9B3"/>
    <a:srgbClr val="263900"/>
    <a:srgbClr val="054E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6" autoAdjust="0"/>
    <p:restoredTop sz="92280" autoAdjust="0"/>
  </p:normalViewPr>
  <p:slideViewPr>
    <p:cSldViewPr snapToGrid="0">
      <p:cViewPr varScale="1">
        <p:scale>
          <a:sx n="109" d="100"/>
          <a:sy n="109" d="100"/>
        </p:scale>
        <p:origin x="-832" y="-112"/>
      </p:cViewPr>
      <p:guideLst>
        <p:guide orient="horz" pos="4063"/>
        <p:guide orient="horz" pos="490"/>
        <p:guide orient="horz" pos="1384"/>
        <p:guide pos="3839"/>
        <p:guide pos="74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363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30" Type="http://schemas.openxmlformats.org/officeDocument/2006/relationships/slide" Target="slides/slide1.xml"/><Relationship Id="rId31" Type="http://schemas.openxmlformats.org/officeDocument/2006/relationships/slide" Target="slides/slide2.xml"/><Relationship Id="rId32" Type="http://schemas.openxmlformats.org/officeDocument/2006/relationships/slide" Target="slides/slide3.xml"/><Relationship Id="rId33" Type="http://schemas.openxmlformats.org/officeDocument/2006/relationships/slide" Target="slides/slide4.xml"/><Relationship Id="rId34" Type="http://schemas.openxmlformats.org/officeDocument/2006/relationships/slide" Target="slides/slide5.xml"/><Relationship Id="rId35" Type="http://schemas.openxmlformats.org/officeDocument/2006/relationships/slide" Target="slides/slide6.xml"/><Relationship Id="rId36" Type="http://schemas.openxmlformats.org/officeDocument/2006/relationships/slide" Target="slides/slide7.xml"/><Relationship Id="rId37" Type="http://schemas.openxmlformats.org/officeDocument/2006/relationships/slide" Target="slides/slide8.xml"/><Relationship Id="rId38" Type="http://schemas.openxmlformats.org/officeDocument/2006/relationships/slide" Target="slides/slide9.xml"/><Relationship Id="rId39" Type="http://schemas.openxmlformats.org/officeDocument/2006/relationships/slide" Target="slides/slide10.xml"/><Relationship Id="rId50" Type="http://schemas.openxmlformats.org/officeDocument/2006/relationships/slide" Target="slides/slide21.xml"/><Relationship Id="rId51" Type="http://schemas.openxmlformats.org/officeDocument/2006/relationships/slide" Target="slides/slide22.xml"/><Relationship Id="rId52" Type="http://schemas.openxmlformats.org/officeDocument/2006/relationships/slide" Target="slides/slide23.xml"/><Relationship Id="rId53" Type="http://schemas.openxmlformats.org/officeDocument/2006/relationships/slide" Target="slides/slide24.xml"/><Relationship Id="rId54" Type="http://schemas.openxmlformats.org/officeDocument/2006/relationships/slide" Target="slides/slide25.xml"/><Relationship Id="rId55" Type="http://schemas.openxmlformats.org/officeDocument/2006/relationships/slide" Target="slides/slide26.xml"/><Relationship Id="rId56" Type="http://schemas.openxmlformats.org/officeDocument/2006/relationships/slide" Target="slides/slide27.xml"/><Relationship Id="rId57" Type="http://schemas.openxmlformats.org/officeDocument/2006/relationships/slide" Target="slides/slide28.xml"/><Relationship Id="rId58" Type="http://schemas.openxmlformats.org/officeDocument/2006/relationships/slide" Target="slides/slide29.xml"/><Relationship Id="rId59" Type="http://schemas.openxmlformats.org/officeDocument/2006/relationships/slide" Target="slides/slide30.xml"/><Relationship Id="rId70" Type="http://schemas.openxmlformats.org/officeDocument/2006/relationships/slide" Target="slides/slide41.xml"/><Relationship Id="rId71" Type="http://schemas.openxmlformats.org/officeDocument/2006/relationships/slide" Target="slides/slide42.xml"/><Relationship Id="rId72" Type="http://schemas.openxmlformats.org/officeDocument/2006/relationships/slide" Target="slides/slide43.xml"/><Relationship Id="rId73" Type="http://schemas.openxmlformats.org/officeDocument/2006/relationships/slide" Target="slides/slide44.xml"/><Relationship Id="rId74" Type="http://schemas.openxmlformats.org/officeDocument/2006/relationships/slide" Target="slides/slide45.xml"/><Relationship Id="rId75" Type="http://schemas.openxmlformats.org/officeDocument/2006/relationships/slide" Target="slides/slide46.xml"/><Relationship Id="rId76" Type="http://schemas.openxmlformats.org/officeDocument/2006/relationships/slide" Target="slides/slide47.xml"/><Relationship Id="rId77" Type="http://schemas.openxmlformats.org/officeDocument/2006/relationships/slide" Target="slides/slide48.xml"/><Relationship Id="rId78" Type="http://schemas.openxmlformats.org/officeDocument/2006/relationships/slide" Target="slides/slide49.xml"/><Relationship Id="rId79" Type="http://schemas.openxmlformats.org/officeDocument/2006/relationships/slide" Target="slides/slide50.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40" Type="http://schemas.openxmlformats.org/officeDocument/2006/relationships/slide" Target="slides/slide11.xml"/><Relationship Id="rId41" Type="http://schemas.openxmlformats.org/officeDocument/2006/relationships/slide" Target="slides/slide12.xml"/><Relationship Id="rId42" Type="http://schemas.openxmlformats.org/officeDocument/2006/relationships/slide" Target="slides/slide13.xml"/><Relationship Id="rId43" Type="http://schemas.openxmlformats.org/officeDocument/2006/relationships/slide" Target="slides/slide14.xml"/><Relationship Id="rId44" Type="http://schemas.openxmlformats.org/officeDocument/2006/relationships/slide" Target="slides/slide15.xml"/><Relationship Id="rId45" Type="http://schemas.openxmlformats.org/officeDocument/2006/relationships/slide" Target="slides/slide16.xml"/><Relationship Id="rId46" Type="http://schemas.openxmlformats.org/officeDocument/2006/relationships/slide" Target="slides/slide17.xml"/><Relationship Id="rId47" Type="http://schemas.openxmlformats.org/officeDocument/2006/relationships/slide" Target="slides/slide18.xml"/><Relationship Id="rId48" Type="http://schemas.openxmlformats.org/officeDocument/2006/relationships/slide" Target="slides/slide19.xml"/><Relationship Id="rId49" Type="http://schemas.openxmlformats.org/officeDocument/2006/relationships/slide" Target="slides/slide20.xml"/><Relationship Id="rId60" Type="http://schemas.openxmlformats.org/officeDocument/2006/relationships/slide" Target="slides/slide31.xml"/><Relationship Id="rId61" Type="http://schemas.openxmlformats.org/officeDocument/2006/relationships/slide" Target="slides/slide32.xml"/><Relationship Id="rId62" Type="http://schemas.openxmlformats.org/officeDocument/2006/relationships/slide" Target="slides/slide33.xml"/><Relationship Id="rId63" Type="http://schemas.openxmlformats.org/officeDocument/2006/relationships/slide" Target="slides/slide34.xml"/><Relationship Id="rId64" Type="http://schemas.openxmlformats.org/officeDocument/2006/relationships/slide" Target="slides/slide35.xml"/><Relationship Id="rId65" Type="http://schemas.openxmlformats.org/officeDocument/2006/relationships/slide" Target="slides/slide36.xml"/><Relationship Id="rId66" Type="http://schemas.openxmlformats.org/officeDocument/2006/relationships/slide" Target="slides/slide37.xml"/><Relationship Id="rId67" Type="http://schemas.openxmlformats.org/officeDocument/2006/relationships/slide" Target="slides/slide38.xml"/><Relationship Id="rId68" Type="http://schemas.openxmlformats.org/officeDocument/2006/relationships/slide" Target="slides/slide39.xml"/><Relationship Id="rId69" Type="http://schemas.openxmlformats.org/officeDocument/2006/relationships/slide" Target="slides/slide40.xml"/><Relationship Id="rId80" Type="http://schemas.openxmlformats.org/officeDocument/2006/relationships/slide" Target="slides/slide51.xml"/><Relationship Id="rId81" Type="http://schemas.openxmlformats.org/officeDocument/2006/relationships/slide" Target="slides/slide52.xml"/><Relationship Id="rId82" Type="http://schemas.openxmlformats.org/officeDocument/2006/relationships/slide" Target="slides/slide53.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interSettings" Target="printerSettings/printerSettings1.bin"/><Relationship Id="rId86" Type="http://schemas.openxmlformats.org/officeDocument/2006/relationships/tags" Target="tags/tag1.xml"/><Relationship Id="rId87" Type="http://schemas.openxmlformats.org/officeDocument/2006/relationships/commentAuthors" Target="commentAuthors.xml"/><Relationship Id="rId88" Type="http://schemas.openxmlformats.org/officeDocument/2006/relationships/presProps" Target="presProps.xml"/><Relationship Id="rId8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12/21/15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12/21/15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pPr/>
              <a:t>1</a:t>
            </a:fld>
            <a:endParaRPr lang="en-US"/>
          </a:p>
        </p:txBody>
      </p:sp>
    </p:spTree>
    <p:extLst>
      <p:ext uri="{BB962C8B-B14F-4D97-AF65-F5344CB8AC3E}">
        <p14:creationId xmlns:p14="http://schemas.microsoft.com/office/powerpoint/2010/main" val="84277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16192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71D8D435-4CB6-476F-B43E-A14C68726854}" type="slidenum">
              <a:rPr lang="en-US" smtClean="0">
                <a:solidFill>
                  <a:prstClr val="black"/>
                </a:solidFill>
              </a:rPr>
              <a:pPr/>
              <a:t>13</a:t>
            </a:fld>
            <a:endParaRPr lang="en-US" smtClean="0">
              <a:solidFill>
                <a:prstClr val="black"/>
              </a:solidFill>
            </a:endParaRPr>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p:spPr>
        <p:txBody>
          <a:bodyPr/>
          <a:lstStyle/>
          <a:p>
            <a:pPr eaLnBrk="1" hangingPunct="1"/>
            <a:r>
              <a:rPr lang="en-GB" b="1" dirty="0" smtClean="0">
                <a:latin typeface="Times New Roman" pitchFamily="-96" charset="0"/>
              </a:rPr>
              <a:t>Hundreds of Variables Make up the Personalized Visitor Profile</a:t>
            </a:r>
          </a:p>
          <a:p>
            <a:pPr eaLnBrk="1" hangingPunct="1"/>
            <a:endParaRPr lang="en-GB" b="1" dirty="0" smtClean="0">
              <a:latin typeface="Times New Roman" pitchFamily="-96" charset="0"/>
            </a:endParaRPr>
          </a:p>
          <a:p>
            <a:pPr eaLnBrk="1" hangingPunct="1"/>
            <a:r>
              <a:rPr lang="en-US" dirty="0" smtClean="0"/>
              <a:t>Note that data</a:t>
            </a:r>
            <a:r>
              <a:rPr lang="en-US" baseline="0" dirty="0" smtClean="0"/>
              <a:t> collected is </a:t>
            </a:r>
            <a:r>
              <a:rPr lang="en-US" u="sng" baseline="0" dirty="0" smtClean="0"/>
              <a:t>anonymized</a:t>
            </a:r>
            <a:r>
              <a:rPr lang="en-US" baseline="0" dirty="0" smtClean="0"/>
              <a:t> to protect user privacy</a:t>
            </a:r>
          </a:p>
          <a:p>
            <a:pPr eaLnBrk="1" hangingPunct="1"/>
            <a:endParaRPr lang="en-US" baseline="0" dirty="0" smtClean="0"/>
          </a:p>
          <a:p>
            <a:pPr eaLnBrk="1" hangingPunct="1"/>
            <a:r>
              <a:rPr lang="en-US" baseline="0" dirty="0" smtClean="0"/>
              <a:t>Profiles are constantly updating and evolving to provide an current view on what the visitor’s interests and objectives are.</a:t>
            </a:r>
            <a:endParaRPr lang="en-US" dirty="0" smtClean="0"/>
          </a:p>
        </p:txBody>
      </p:sp>
    </p:spTree>
    <p:extLst>
      <p:ext uri="{BB962C8B-B14F-4D97-AF65-F5344CB8AC3E}">
        <p14:creationId xmlns:p14="http://schemas.microsoft.com/office/powerpoint/2010/main" val="968338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p:spPr>
        <p:txBody>
          <a:bodyPr/>
          <a:lstStyle/>
          <a:p>
            <a:fld id="{71D8D435-4CB6-476F-B43E-A14C68726854}" type="slidenum">
              <a:rPr lang="en-US" smtClean="0">
                <a:solidFill>
                  <a:prstClr val="black"/>
                </a:solidFill>
                <a:latin typeface="Calibri"/>
              </a:rPr>
              <a:pPr/>
              <a:t>14</a:t>
            </a:fld>
            <a:endParaRPr lang="en-US" smtClean="0">
              <a:solidFill>
                <a:prstClr val="black"/>
              </a:solidFill>
              <a:latin typeface="Calibri"/>
            </a:endParaRPr>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p:spPr>
        <p:txBody>
          <a:bodyPr/>
          <a:lstStyle/>
          <a:p>
            <a:pPr eaLnBrk="1" hangingPunct="1"/>
            <a:r>
              <a:rPr lang="en-GB" b="1" dirty="0" smtClean="0">
                <a:latin typeface="Times New Roman" pitchFamily="-96" charset="0"/>
              </a:rPr>
              <a:t>Hundreds of Variables Make up the Personalized Visitor Profile</a:t>
            </a:r>
          </a:p>
          <a:p>
            <a:pPr eaLnBrk="1" hangingPunct="1"/>
            <a:endParaRPr lang="en-GB" b="1" dirty="0" smtClean="0">
              <a:latin typeface="Times New Roman" pitchFamily="-96" charset="0"/>
            </a:endParaRPr>
          </a:p>
          <a:p>
            <a:pPr eaLnBrk="1" hangingPunct="1"/>
            <a:r>
              <a:rPr lang="en-US" dirty="0" smtClean="0"/>
              <a:t>Note that data</a:t>
            </a:r>
            <a:r>
              <a:rPr lang="en-US" baseline="0" dirty="0" smtClean="0"/>
              <a:t> collected is </a:t>
            </a:r>
            <a:r>
              <a:rPr lang="en-US" u="sng" baseline="0" dirty="0" smtClean="0"/>
              <a:t>anonymized</a:t>
            </a:r>
            <a:r>
              <a:rPr lang="en-US" baseline="0" dirty="0" smtClean="0"/>
              <a:t> to protect user privacy</a:t>
            </a:r>
          </a:p>
          <a:p>
            <a:pPr eaLnBrk="1" hangingPunct="1"/>
            <a:endParaRPr lang="en-US" baseline="0" dirty="0" smtClean="0"/>
          </a:p>
          <a:p>
            <a:pPr eaLnBrk="1" hangingPunct="1"/>
            <a:r>
              <a:rPr lang="en-US" baseline="0" dirty="0" smtClean="0"/>
              <a:t>Profiles are constantly updating and evolving to provide an current view on what the visitor’s interests and objectives are.</a:t>
            </a:r>
            <a:endParaRPr lang="en-US" dirty="0" smtClean="0"/>
          </a:p>
        </p:txBody>
      </p:sp>
    </p:spTree>
    <p:extLst>
      <p:ext uri="{BB962C8B-B14F-4D97-AF65-F5344CB8AC3E}">
        <p14:creationId xmlns:p14="http://schemas.microsoft.com/office/powerpoint/2010/main" val="336465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a:xfrm>
            <a:off x="381000" y="685800"/>
            <a:ext cx="6096000" cy="3429000"/>
          </a:xfrm>
          <a:solidFill>
            <a:srgbClr val="FFFFFF"/>
          </a:solidFill>
          <a:ln/>
        </p:spPr>
      </p:sp>
      <p:sp>
        <p:nvSpPr>
          <p:cNvPr id="35842" name="Rectangle 2"/>
          <p:cNvSpPr>
            <a:spLocks noGrp="1" noChangeArrowheads="1"/>
          </p:cNvSpPr>
          <p:nvPr>
            <p:ph type="body" idx="1"/>
          </p:nvPr>
        </p:nvSpPr>
        <p:spPr>
          <a:ln/>
        </p:spPr>
        <p:txBody>
          <a:bodyPr/>
          <a:lstStyle/>
          <a:p>
            <a:pPr eaLnBrk="1" hangingPunct="1">
              <a:defRPr/>
            </a:pPr>
            <a:endParaRPr lang="en-US" sz="3200" dirty="0">
              <a:solidFill>
                <a:srgbClr val="000000"/>
              </a:solidFill>
              <a:latin typeface="Adobe Clean" charset="0"/>
              <a:cs typeface="Adobe Clean" charset="0"/>
              <a:sym typeface="Adobe Clean" charset="0"/>
            </a:endParaRPr>
          </a:p>
        </p:txBody>
      </p:sp>
    </p:spTree>
    <p:extLst>
      <p:ext uri="{BB962C8B-B14F-4D97-AF65-F5344CB8AC3E}">
        <p14:creationId xmlns:p14="http://schemas.microsoft.com/office/powerpoint/2010/main" val="1176911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Creating a “digital” finger print is an important key to creating a personalized experience for your customers. High-dimensional</a:t>
            </a:r>
            <a:r>
              <a:rPr lang="en-US" baseline="0" dirty="0" smtClean="0"/>
              <a:t> data, combination exponential.</a:t>
            </a:r>
            <a:endParaRPr lang="en-US" dirty="0" smtClean="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3366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533900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90934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a:xfrm>
            <a:off x="381000" y="685800"/>
            <a:ext cx="6096000" cy="3429000"/>
          </a:xfrm>
          <a:solidFill>
            <a:srgbClr val="FFFFFF"/>
          </a:solidFill>
          <a:ln/>
        </p:spPr>
      </p:sp>
      <p:sp>
        <p:nvSpPr>
          <p:cNvPr id="35842" name="Rectangle 2"/>
          <p:cNvSpPr>
            <a:spLocks noGrp="1" noChangeArrowheads="1"/>
          </p:cNvSpPr>
          <p:nvPr>
            <p:ph type="body" idx="1"/>
          </p:nvPr>
        </p:nvSpPr>
        <p:spPr>
          <a:ln/>
        </p:spPr>
        <p:txBody>
          <a:bodyPr/>
          <a:lstStyle/>
          <a:p>
            <a:pPr eaLnBrk="1" hangingPunct="1">
              <a:defRPr/>
            </a:pPr>
            <a:endParaRPr lang="en-US" sz="3200" dirty="0">
              <a:solidFill>
                <a:srgbClr val="000000"/>
              </a:solidFill>
              <a:latin typeface="Adobe Clean" charset="0"/>
              <a:cs typeface="Adobe Clean" charset="0"/>
              <a:sym typeface="Adobe Clean" charset="0"/>
            </a:endParaRPr>
          </a:p>
        </p:txBody>
      </p:sp>
    </p:spTree>
    <p:extLst>
      <p:ext uri="{BB962C8B-B14F-4D97-AF65-F5344CB8AC3E}">
        <p14:creationId xmlns:p14="http://schemas.microsoft.com/office/powerpoint/2010/main" val="739273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EF2277D-4E65-471B-8FDC-312617F5EA89}"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659339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5E90DDA-93D9-AF4E-8D3C-DC2C90AA1CDB}" type="slidenum">
              <a:rPr lang="en-US" smtClean="0">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1302750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Adobe Target solution provides a breadth of capabilities to promote an iterative testing and optimization process, where everyday assumptions are weighed based on their impact on the conversion goals and success metrics that mean the most for your business e.g. point of sale, account/rewards signup, engagement/time on site, customer lifetime value etc.  Manual A/B/N and Multivariate testing with experience and geo-targeting are combined with automated machine-learning algorithms to enable an agile adaptive content strategy leading to effective levels of personalization for different audience segments of customers and even to the individual.</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274285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57336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060913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992785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5E90DDA-93D9-AF4E-8D3C-DC2C90AA1CDB}" type="slidenum">
              <a:rPr lang="en-US" smtClean="0">
                <a:solidFill>
                  <a:prstClr val="black"/>
                </a:solidFill>
              </a:rPr>
              <a:pPr>
                <a:defRPr/>
              </a:pPr>
              <a:t>27</a:t>
            </a:fld>
            <a:endParaRPr lang="en-US">
              <a:solidFill>
                <a:prstClr val="black"/>
              </a:solidFill>
            </a:endParaRPr>
          </a:p>
        </p:txBody>
      </p:sp>
    </p:spTree>
    <p:extLst>
      <p:ext uri="{BB962C8B-B14F-4D97-AF65-F5344CB8AC3E}">
        <p14:creationId xmlns:p14="http://schemas.microsoft.com/office/powerpoint/2010/main" val="4055312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425" y="673100"/>
            <a:ext cx="5984875" cy="3367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960465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Oftentimes,</a:t>
            </a:r>
            <a:r>
              <a:rPr lang="en-US" baseline="0" dirty="0" smtClean="0"/>
              <a:t> we don’t have a clue yet – a valid test hypothesis – for what is the best targeting rule to compel a visitor or customer to engage further and convert on our digital channels.  This is where our machine learning algorithms within our Automated Personalization offering can be so powerful.  It’s like a data analyst at your fingertips.  Whether you’re looking at several different content options (or company divisions competing for a location), or you even have different design or layout options for a page (boosting product recommendations over articles, or vice versa, based on the customer), these variations can be placed in a set of decision tree algorithms, which evaluate all profile variables of the visitor and determine what is most predictive over time to deliver the next best content to compel them towards a single conversion.  Or they can be placed in a customer lifetime value algorithm, that evaluates propensity for multiple conversions. Think about that level of </a:t>
            </a:r>
            <a:r>
              <a:rPr lang="en-US" baseline="0" dirty="0" err="1" smtClean="0"/>
              <a:t>decisioning</a:t>
            </a:r>
            <a:r>
              <a:rPr lang="en-US" baseline="0" dirty="0" smtClean="0"/>
              <a:t>, which could provide a better experience that leads to maximizing the depth of engagement and exponential revenue we can achieve from each individual.  Several levels of reporting quickly and clearly show us how the algorithm is performing vs a random or set control, how the different experiences are performing in the algorithm, and an insights report that displays the most predictive variables for targeting each content or design/layout variation.  Essentially, the equivalent of running hundreds of tests including all available profile variables to help you hone in on what you should be focused on in your personalization strategy, while automatically targeting individuals with these rules in real-time. Automated Personalization can also be applied to any A/B/n or multivariate test to help validate a test hypothesis more quickly and perhaps even return a winning variation more efficiently.</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4131855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Introducing</a:t>
            </a:r>
            <a:r>
              <a:rPr lang="en-US" baseline="0" dirty="0" smtClean="0"/>
              <a:t> our new way to simplify complex algorithms</a:t>
            </a:r>
          </a:p>
          <a:p>
            <a:endParaRPr lang="en-US" baseline="0" dirty="0" smtClean="0"/>
          </a:p>
          <a:p>
            <a:r>
              <a:rPr lang="en-US" baseline="0" dirty="0" smtClean="0"/>
              <a:t>We call them: CRITERIA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229526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Meeting Notes (3/2/15 13:07) -----</a:t>
            </a:r>
          </a:p>
          <a:p>
            <a:endParaRPr lang="en-US" dirty="0" smtClean="0"/>
          </a:p>
          <a:p>
            <a:r>
              <a:rPr lang="en-US" dirty="0" smtClean="0"/>
              <a:t>So I take an audience -- such as "new visitors" -- and I decide the criteria that I want to apply. {{click}}</a:t>
            </a:r>
          </a:p>
          <a:p>
            <a:endParaRPr lang="en-US" dirty="0" smtClean="0"/>
          </a:p>
          <a:p>
            <a:r>
              <a:rPr lang="en-US" dirty="0" smtClean="0"/>
              <a:t>We’re going to show these new</a:t>
            </a:r>
            <a:r>
              <a:rPr lang="en-US" baseline="0" dirty="0" smtClean="0"/>
              <a:t> visitors </a:t>
            </a:r>
            <a:r>
              <a:rPr lang="en-US" dirty="0" smtClean="0"/>
              <a:t>the most popular products from across the site {{click}}</a:t>
            </a:r>
          </a:p>
          <a:p>
            <a:endParaRPr lang="en-US" dirty="0" smtClean="0"/>
          </a:p>
          <a:p>
            <a:r>
              <a:rPr lang="en-US" dirty="0" smtClean="0"/>
              <a:t>Using our 3x3 design.</a:t>
            </a:r>
          </a:p>
          <a:p>
            <a:endParaRPr lang="en-US" dirty="0" smtClean="0"/>
          </a:p>
          <a:p>
            <a:r>
              <a:rPr lang="en-US" dirty="0" smtClean="0"/>
              <a:t>---------------------------------------------------</a:t>
            </a:r>
          </a:p>
          <a:p>
            <a:endParaRPr lang="en-US" dirty="0" smtClean="0"/>
          </a:p>
          <a:p>
            <a:r>
              <a:rPr lang="en-US" dirty="0" smtClean="0"/>
              <a:t>But what makes the Recommendations</a:t>
            </a:r>
            <a:r>
              <a:rPr lang="en-US" baseline="0" dirty="0" smtClean="0"/>
              <a:t> Premium so powerful, is that right out-of-the-box, we provide you with a lot of building blocks including:</a:t>
            </a:r>
            <a:endParaRPr lang="en-US" dirty="0" smtClean="0"/>
          </a:p>
          <a:p>
            <a:endParaRPr lang="en-US" dirty="0" smtClean="0"/>
          </a:p>
          <a:p>
            <a:r>
              <a:rPr lang="en-US" dirty="0" smtClean="0"/>
              <a:t>13 audiences</a:t>
            </a:r>
          </a:p>
          <a:p>
            <a:r>
              <a:rPr lang="en-US" dirty="0" smtClean="0"/>
              <a:t>42</a:t>
            </a:r>
            <a:r>
              <a:rPr lang="en-US" baseline="0" dirty="0" smtClean="0"/>
              <a:t> criteria</a:t>
            </a:r>
          </a:p>
          <a:p>
            <a:r>
              <a:rPr lang="en-US" baseline="0" dirty="0" smtClean="0"/>
              <a:t>And </a:t>
            </a:r>
          </a:p>
          <a:p>
            <a:r>
              <a:rPr lang="en-US" baseline="0" dirty="0" smtClean="0"/>
              <a:t>10 designs</a:t>
            </a:r>
          </a:p>
          <a:p>
            <a:endParaRPr lang="en-US" baseline="0" dirty="0" smtClean="0"/>
          </a:p>
          <a:p>
            <a:pPr defTabSz="914370">
              <a:defRPr/>
            </a:pPr>
            <a:r>
              <a:rPr lang="en-US" dirty="0" smtClean="0"/>
              <a:t>---------------------------------------------------</a:t>
            </a:r>
          </a:p>
          <a:p>
            <a:pPr defTabSz="914370">
              <a:defRPr/>
            </a:pPr>
            <a:endParaRPr lang="en-US" dirty="0" smtClean="0"/>
          </a:p>
          <a:p>
            <a:pPr defTabSz="914370">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580562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have seen from the power of our combined capabilities, and their impact on performance and personalization across your digital channels, the ultimate goal is to enable what we call ‘Adobe Target Everywhere”, or the ability to have practitioners of all skills levels and all areas of the business to easily pick up and use our testing, automation and personalization capabilities when and as needed for validating decision-making and sharing insights and results.  A unique differentiator is our ungated set of 40+ developer friendly APIs that allow us to perform some very unique and powerful use cases.  They enable offsite testing, but they also allow us to embed our capabilities natively within any of our Adobe Marketing Cloud or even 3</a:t>
            </a:r>
            <a:r>
              <a:rPr lang="en-US" baseline="30000" dirty="0" smtClean="0"/>
              <a:t>rd</a:t>
            </a:r>
            <a:r>
              <a:rPr lang="en-US" baseline="0" dirty="0" smtClean="0"/>
              <a:t> party solutions and architectures.  It also allows us to extend into the “Internet of Things”, internet-connected screens and devices where we can optimize and personalize content for ATMs, digital consoles, set-top boxes, digital kiosks in stores and airports, smart homes and devices etc.  Here is the buckets that our APIs fall into.</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612655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40</a:t>
            </a:fld>
            <a:endParaRPr lang="en-US"/>
          </a:p>
        </p:txBody>
      </p:sp>
    </p:spTree>
    <p:extLst>
      <p:ext uri="{BB962C8B-B14F-4D97-AF65-F5344CB8AC3E}">
        <p14:creationId xmlns:p14="http://schemas.microsoft.com/office/powerpoint/2010/main" val="23374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5</a:t>
            </a:fld>
            <a:endParaRPr lang="en-US" dirty="0">
              <a:solidFill>
                <a:prstClr val="black"/>
              </a:solidFill>
              <a:latin typeface="Calibri"/>
            </a:endParaRPr>
          </a:p>
        </p:txBody>
      </p:sp>
    </p:spTree>
    <p:extLst>
      <p:ext uri="{BB962C8B-B14F-4D97-AF65-F5344CB8AC3E}">
        <p14:creationId xmlns:p14="http://schemas.microsoft.com/office/powerpoint/2010/main" val="3524264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solidFill>
                  <a:prstClr val="black"/>
                </a:solidFill>
              </a:rPr>
              <a:pPr>
                <a:defRPr/>
              </a:pPr>
              <a:t>41</a:t>
            </a:fld>
            <a:endParaRPr lang="en-US">
              <a:solidFill>
                <a:prstClr val="black"/>
              </a:solidFill>
            </a:endParaRPr>
          </a:p>
        </p:txBody>
      </p:sp>
    </p:spTree>
    <p:extLst>
      <p:ext uri="{BB962C8B-B14F-4D97-AF65-F5344CB8AC3E}">
        <p14:creationId xmlns:p14="http://schemas.microsoft.com/office/powerpoint/2010/main" val="1528572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2" indent="0" algn="l" defTabSz="685891"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2487370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i="1" kern="1200" dirty="0" smtClean="0">
                <a:solidFill>
                  <a:schemeClr val="tx1"/>
                </a:solidFill>
                <a:latin typeface="+mn-lt"/>
                <a:ea typeface="+mn-ea"/>
                <a:cs typeface="+mn-cs"/>
              </a:rPr>
              <a:t>[JSUN]</a:t>
            </a:r>
            <a:r>
              <a:rPr lang="en-US" sz="1200" i="0" kern="1200" dirty="0" smtClean="0">
                <a:solidFill>
                  <a:schemeClr val="tx1"/>
                </a:solidFill>
                <a:latin typeface="+mn-lt"/>
                <a:ea typeface="+mn-ea"/>
                <a:cs typeface="+mn-cs"/>
              </a:rPr>
              <a:t> Elliott, thank you for sharing the Sony experience.</a:t>
            </a:r>
          </a:p>
          <a:p>
            <a:r>
              <a:rPr lang="en-US" sz="1200" i="1" kern="1200" dirty="0" smtClean="0">
                <a:solidFill>
                  <a:schemeClr val="tx1"/>
                </a:solidFill>
                <a:latin typeface="+mn-lt"/>
                <a:ea typeface="+mn-ea"/>
                <a:cs typeface="+mn-cs"/>
              </a:rPr>
              <a:t>[JSUN]</a:t>
            </a:r>
            <a:r>
              <a:rPr lang="en-US" sz="1200" i="0" kern="1200" dirty="0" smtClean="0">
                <a:solidFill>
                  <a:schemeClr val="tx1"/>
                </a:solidFill>
                <a:latin typeface="+mn-lt"/>
                <a:ea typeface="+mn-ea"/>
                <a:cs typeface="+mn-cs"/>
              </a:rPr>
              <a:t>  This is</a:t>
            </a:r>
            <a:r>
              <a:rPr lang="en-US" sz="1200" i="0" kern="1200" baseline="0" dirty="0" smtClean="0">
                <a:solidFill>
                  <a:schemeClr val="tx1"/>
                </a:solidFill>
                <a:latin typeface="+mn-lt"/>
                <a:ea typeface="+mn-ea"/>
                <a:cs typeface="+mn-cs"/>
              </a:rPr>
              <a:t> a view into the online web store which carries over the same user based recommendations as the PS4, providing the the multi-channel user experience.</a:t>
            </a:r>
          </a:p>
          <a:p>
            <a:r>
              <a:rPr lang="en-US" sz="1200" i="0" kern="1200" dirty="0" smtClean="0">
                <a:solidFill>
                  <a:schemeClr val="tx1"/>
                </a:solidFill>
                <a:latin typeface="+mn-lt"/>
                <a:ea typeface="+mn-ea"/>
                <a:cs typeface="+mn-cs"/>
              </a:rPr>
              <a:t>Sony is one example of new industries using recommendations and we are seeing a rapid expansion so we’ve built this into the Marketing Cloud UI. </a:t>
            </a:r>
            <a:endParaRPr lang="en-US" sz="1200" i="0" kern="1200" baseline="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Jon </a:t>
            </a:r>
            <a:r>
              <a:rPr lang="en-US" sz="1200" i="0" kern="1200" dirty="0" err="1" smtClean="0">
                <a:solidFill>
                  <a:schemeClr val="tx1"/>
                </a:solidFill>
                <a:latin typeface="+mn-lt"/>
                <a:ea typeface="+mn-ea"/>
                <a:cs typeface="+mn-cs"/>
              </a:rPr>
              <a:t>Tehero</a:t>
            </a:r>
            <a:r>
              <a:rPr lang="en-US" sz="1200" i="0" kern="1200" dirty="0" smtClean="0">
                <a:solidFill>
                  <a:schemeClr val="tx1"/>
                </a:solidFill>
                <a:latin typeface="+mn-lt"/>
                <a:ea typeface="+mn-ea"/>
                <a:cs typeface="+mn-cs"/>
              </a:rPr>
              <a:t> is going to demo how easy it is for any industry to get started with Recommendations.</a:t>
            </a:r>
            <a:endParaRPr lang="en-US" dirty="0"/>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solidFill>
                  <a:prstClr val="black"/>
                </a:solidFill>
              </a:rPr>
              <a:pPr>
                <a:defRPr/>
              </a:pPr>
              <a:t>44</a:t>
            </a:fld>
            <a:endParaRPr lang="en-US">
              <a:solidFill>
                <a:prstClr val="black"/>
              </a:solidFill>
            </a:endParaRPr>
          </a:p>
        </p:txBody>
      </p:sp>
    </p:spTree>
    <p:extLst>
      <p:ext uri="{BB962C8B-B14F-4D97-AF65-F5344CB8AC3E}">
        <p14:creationId xmlns:p14="http://schemas.microsoft.com/office/powerpoint/2010/main" val="3896527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361"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205194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361"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4216816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1357620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334860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238804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7125" cy="3492500"/>
          </a:xfrm>
        </p:spPr>
      </p:sp>
      <p:sp>
        <p:nvSpPr>
          <p:cNvPr id="3" name="Notes Placeholder 2"/>
          <p:cNvSpPr>
            <a:spLocks noGrp="1"/>
          </p:cNvSpPr>
          <p:nvPr>
            <p:ph type="body" idx="1"/>
          </p:nvPr>
        </p:nvSpPr>
        <p:spPr/>
        <p:txBody>
          <a:bodyPr>
            <a:normAutofit fontScale="70000" lnSpcReduction="20000"/>
          </a:bodyPr>
          <a:lstStyle/>
          <a:p>
            <a:r>
              <a:rPr lang="en-US" dirty="0">
                <a:ea typeface="+mn-ea"/>
                <a:cs typeface="+mn-cs"/>
              </a:rPr>
              <a:t>Let’s start off with a quick look at the big picture. Everything we talk about at Summit is part of the big picture story of Adobe Marketing Cloud. Well, here is a quick look at Adobe Marketing Cloud, in all its glory.</a:t>
            </a:r>
          </a:p>
          <a:p>
            <a:r>
              <a:rPr lang="en-US" dirty="0">
                <a:ea typeface="+mn-ea"/>
                <a:cs typeface="+mn-cs"/>
              </a:rPr>
              <a:t> </a:t>
            </a:r>
          </a:p>
          <a:p>
            <a:r>
              <a:rPr lang="en-US" dirty="0">
                <a:ea typeface="+mn-ea"/>
                <a:cs typeface="+mn-cs"/>
              </a:rPr>
              <a:t>I don’t want to spend a lot of time here, but we want to be clear that Adobe Marketing Cloud is not just a slogan, a campaign, or a gimmick. Analysts have universally agreed that when it comes to marketing clouds, or hubs, or suites, or whatever you care to call them, Adobe has the secret sauce that actually makes the sum greater than the value of the individual parts.</a:t>
            </a:r>
          </a:p>
          <a:p>
            <a:r>
              <a:rPr lang="en-US" dirty="0">
                <a:ea typeface="+mn-ea"/>
                <a:cs typeface="+mn-cs"/>
              </a:rPr>
              <a:t> </a:t>
            </a:r>
          </a:p>
          <a:p>
            <a:r>
              <a:rPr lang="en-US" dirty="0">
                <a:ea typeface="+mn-ea"/>
                <a:cs typeface="+mn-cs"/>
              </a:rPr>
              <a:t>UNLIKE other marketing suites and bundles that are an incomplete collection of point products that are barely interoperable, much less integrated, Adobe Marketing Cloud is a comprehensive set of best-in-class, integrated solutions, all built on a common data platform with a common set of powerful core services that creates a lift and, dare we say it, synergy you can’t get with a jumbled toolbox. </a:t>
            </a:r>
          </a:p>
          <a:p>
            <a:r>
              <a:rPr lang="en-US" dirty="0">
                <a:ea typeface="+mn-ea"/>
                <a:cs typeface="+mn-cs"/>
              </a:rPr>
              <a:t> </a:t>
            </a:r>
          </a:p>
          <a:p>
            <a:r>
              <a:rPr lang="en-US" dirty="0">
                <a:ea typeface="+mn-ea"/>
                <a:cs typeface="+mn-cs"/>
              </a:rPr>
              <a:t>Adobe Marketing Cloud consists of 8 comprehensive and integrated solutions. This is where the execution happens:</a:t>
            </a:r>
          </a:p>
          <a:p>
            <a:pPr lvl="0"/>
            <a:r>
              <a:rPr lang="en-US" i="1" dirty="0">
                <a:ea typeface="+mn-ea"/>
                <a:cs typeface="+mn-cs"/>
              </a:rPr>
              <a:t>Adobe Analytics—</a:t>
            </a:r>
            <a:r>
              <a:rPr lang="en-US" dirty="0">
                <a:ea typeface="+mn-ea"/>
                <a:cs typeface="+mn-cs"/>
              </a:rPr>
              <a:t>Get real-time analytics across online and offline channels to continuously improve the performance of marketing activities.</a:t>
            </a:r>
          </a:p>
          <a:p>
            <a:pPr lvl="0"/>
            <a:r>
              <a:rPr lang="en-US" i="1" dirty="0">
                <a:ea typeface="+mn-ea"/>
                <a:cs typeface="+mn-cs"/>
              </a:rPr>
              <a:t>Adobe Experience Manager—</a:t>
            </a:r>
            <a:r>
              <a:rPr lang="en-US" dirty="0">
                <a:ea typeface="+mn-ea"/>
                <a:cs typeface="+mn-cs"/>
              </a:rPr>
              <a:t>Organize, manage, and deliver creative assets and other content across digital marketing channels.</a:t>
            </a:r>
          </a:p>
          <a:p>
            <a:pPr lvl="0"/>
            <a:r>
              <a:rPr lang="en-US" i="1" dirty="0">
                <a:ea typeface="+mn-ea"/>
                <a:cs typeface="+mn-cs"/>
              </a:rPr>
              <a:t>Adobe Campaign—</a:t>
            </a:r>
            <a:r>
              <a:rPr lang="en-US" dirty="0">
                <a:ea typeface="+mn-ea"/>
                <a:cs typeface="+mn-cs"/>
              </a:rPr>
              <a:t>Plan and execute orchestrated campaigns across all channels.</a:t>
            </a:r>
          </a:p>
          <a:p>
            <a:pPr lvl="0"/>
            <a:r>
              <a:rPr lang="en-US" i="1" dirty="0">
                <a:ea typeface="+mn-ea"/>
                <a:cs typeface="+mn-cs"/>
              </a:rPr>
              <a:t>Adobe Target—</a:t>
            </a:r>
            <a:r>
              <a:rPr lang="en-US" dirty="0">
                <a:ea typeface="+mn-ea"/>
                <a:cs typeface="+mn-cs"/>
              </a:rPr>
              <a:t>Test and target digital experiences to maximize business results.</a:t>
            </a:r>
          </a:p>
          <a:p>
            <a:pPr lvl="0"/>
            <a:r>
              <a:rPr lang="en-US" i="1" dirty="0">
                <a:ea typeface="+mn-ea"/>
                <a:cs typeface="+mn-cs"/>
              </a:rPr>
              <a:t>Adobe Media Optimizer—</a:t>
            </a:r>
            <a:r>
              <a:rPr lang="en-US" dirty="0">
                <a:ea typeface="+mn-ea"/>
                <a:cs typeface="+mn-cs"/>
              </a:rPr>
              <a:t>Manage, forecast, and optimize your media mix to deliver peak return on your spend.</a:t>
            </a:r>
          </a:p>
          <a:p>
            <a:pPr lvl="0"/>
            <a:r>
              <a:rPr lang="en-US" i="1" dirty="0">
                <a:ea typeface="+mn-ea"/>
                <a:cs typeface="+mn-cs"/>
              </a:rPr>
              <a:t>Adobe Social—</a:t>
            </a:r>
            <a:r>
              <a:rPr lang="en-US" dirty="0">
                <a:ea typeface="+mn-ea"/>
                <a:cs typeface="+mn-cs"/>
              </a:rPr>
              <a:t>Manage social marketing with a comprehensive platform that enables social listening, publishing, and analytics.</a:t>
            </a:r>
          </a:p>
          <a:p>
            <a:pPr lvl="0"/>
            <a:r>
              <a:rPr lang="en-US" dirty="0">
                <a:ea typeface="+mn-ea"/>
                <a:cs typeface="+mn-cs"/>
              </a:rPr>
              <a:t>Adobe Primetime--Engage viewers across devices and deliver targeted ads independent of platform or device. </a:t>
            </a:r>
          </a:p>
          <a:p>
            <a:r>
              <a:rPr lang="en-US" dirty="0">
                <a:ea typeface="+mn-ea"/>
                <a:cs typeface="+mn-cs"/>
              </a:rPr>
              <a:t>Audience Manager – Identity Management. Audience Activation, Cross Device Measurement, Audience Marketplace , Audience Optimization</a:t>
            </a:r>
          </a:p>
          <a:p>
            <a:r>
              <a:rPr lang="en-US" dirty="0">
                <a:ea typeface="+mn-ea"/>
                <a:cs typeface="+mn-cs"/>
              </a:rPr>
              <a:t> </a:t>
            </a:r>
          </a:p>
          <a:p>
            <a:r>
              <a:rPr lang="en-US" dirty="0">
                <a:ea typeface="+mn-ea"/>
                <a:cs typeface="+mn-cs"/>
              </a:rPr>
              <a:t>And above and beyond best in class individual solutions, once you own any part of Adobe Marketing Cloud, you get the secret integrated sauce.</a:t>
            </a:r>
          </a:p>
          <a:p>
            <a:r>
              <a:rPr lang="en-US" i="1" dirty="0">
                <a:ea typeface="+mn-ea"/>
                <a:cs typeface="+mn-cs"/>
              </a:rPr>
              <a:t> </a:t>
            </a:r>
            <a:endParaRPr lang="en-US" dirty="0">
              <a:ea typeface="+mn-ea"/>
              <a:cs typeface="+mn-cs"/>
            </a:endParaRPr>
          </a:p>
          <a:p>
            <a:r>
              <a:rPr lang="en-US" i="1" dirty="0">
                <a:ea typeface="+mn-ea"/>
                <a:cs typeface="+mn-cs"/>
              </a:rPr>
              <a:t>Adobe Marketing Cloud Core Services—</a:t>
            </a:r>
            <a:r>
              <a:rPr lang="en-US" dirty="0">
                <a:ea typeface="+mn-ea"/>
                <a:cs typeface="+mn-cs"/>
              </a:rPr>
              <a:t>A set of core technologies that allow each of the solutions to tap into a common framework and architecture, including Profiles &amp; Audiences, Assets, Activation, Mobile, Exchange, Collaboration, the Exchange partner network, and User Management and Administration, all built upon a common data platform.</a:t>
            </a:r>
          </a:p>
          <a:p>
            <a:r>
              <a:rPr lang="en-US" dirty="0">
                <a:ea typeface="+mn-ea"/>
                <a:cs typeface="+mn-cs"/>
              </a:rPr>
              <a:t> </a:t>
            </a:r>
          </a:p>
          <a:p>
            <a:r>
              <a:rPr lang="en-US" dirty="0">
                <a:ea typeface="+mn-ea"/>
                <a:cs typeface="+mn-cs"/>
              </a:rPr>
              <a:t>=======================</a:t>
            </a:r>
          </a:p>
          <a:p>
            <a:r>
              <a:rPr lang="en-US" sz="900" dirty="0">
                <a:ea typeface="+mn-ea"/>
                <a:cs typeface="+mn-cs"/>
              </a:rPr>
              <a:t>KRUX are mostly a sell-side DMP that works with publishers. Similar to </a:t>
            </a:r>
            <a:r>
              <a:rPr lang="en-US" sz="900" dirty="0" err="1">
                <a:ea typeface="+mn-ea"/>
                <a:cs typeface="+mn-cs"/>
              </a:rPr>
              <a:t>Lotame</a:t>
            </a:r>
            <a:r>
              <a:rPr lang="en-US" sz="900" dirty="0">
                <a:ea typeface="+mn-ea"/>
                <a:cs typeface="+mn-cs"/>
              </a:rPr>
              <a:t>. The buy-side players are x+1 &amp; Turn, who work mainly with advertisers. AAM has extensive experience servicing both sides of the equation. This gives us an advantage in that it allows our clients (publishers and advertisers) to leverage the AAM footprint to strike up powerful 2nd party data sharing programs. This is what the data marketplace initiative is all about (and will be pushed hard at EMEA Summit).</a:t>
            </a:r>
          </a:p>
          <a:p>
            <a:endParaRPr lang="en-US" sz="900" dirty="0">
              <a:ea typeface="+mn-ea"/>
              <a:cs typeface="+mn-cs"/>
            </a:endParaRPr>
          </a:p>
          <a:p>
            <a:r>
              <a:rPr lang="en-US" sz="900" dirty="0">
                <a:ea typeface="+mn-ea"/>
                <a:cs typeface="+mn-cs"/>
              </a:rPr>
              <a:t>They have a big initiative around cross-device targeting and make some big claims. I’m not so sure about how great they are on that front. We’re a little behind on the messaging around this, but we are building the back-end to support this in a major way. They wouldn’t be able to scale it in the way that we plan to (using our customer’s 1st party data to stitch everything together). </a:t>
            </a:r>
            <a:endParaRPr lang="en-US" dirty="0">
              <a:ea typeface="+mn-ea"/>
              <a:cs typeface="+mn-cs"/>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57537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Ultimately what we’re aiming to achieve is the best design and layout for each of these digital</a:t>
            </a:r>
            <a:r>
              <a:rPr lang="en-US" baseline="0" dirty="0" smtClean="0"/>
              <a:t> properties based on the device and the needs of our customers.  For example, does content provide value or service here?  What is the right content to deliver?  Is it the best look/feel and function to meet customer expectations?  Can we improve the imagery, the messaging, the navigation or the call to action to improve performance?</a:t>
            </a:r>
          </a:p>
          <a:p>
            <a:endParaRPr lang="en-US" baseline="0" dirty="0" smtClean="0"/>
          </a:p>
          <a:p>
            <a:r>
              <a:rPr lang="en-US" baseline="0" dirty="0" smtClean="0"/>
              <a:t>We’re also looking to define the best adaptive content strategy for each location on the page.  Should I be targeting content here?  What are the best rules for defining which variation of content or offer a visitor sees?  Do I have previous insights on which profile variables might be most predictive for targeting based on analytics or test results, or can automation assist with the discovery process?</a:t>
            </a:r>
          </a:p>
          <a:p>
            <a:endParaRPr lang="en-US" baseline="0" dirty="0" smtClean="0"/>
          </a:p>
          <a:p>
            <a:r>
              <a:rPr lang="en-US" baseline="0" dirty="0" smtClean="0"/>
              <a:t>Each of these areas of design and content decision-making can and should be explored with testing optimization, to feel confident that you’re making the best decision for a diverse customer base, and that they are able to see an adapted experience that satisfies their preferences, expectations and needs.</a:t>
            </a:r>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112292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1286777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progressive</a:t>
            </a:r>
            <a:r>
              <a:rPr lang="en-US" baseline="0" dirty="0" smtClean="0"/>
              <a:t> visitor profile begins at first touch, and continues to grow and is available at each subsequent touchpoint as a customer continues to engage with your content.  We automatically collect a wide array of first party data, including geo-location down to the zip code, environment variables, site behavior variables, referrer variables and temporal variables listed here.  This profile is assigned a universal Marketing Cloud ID that allows ease of augmenting first party data with any 2</a:t>
            </a:r>
            <a:r>
              <a:rPr lang="en-US" baseline="30000" dirty="0" smtClean="0"/>
              <a:t>nd </a:t>
            </a:r>
            <a:r>
              <a:rPr lang="en-US" baseline="0" dirty="0" smtClean="0"/>
              <a:t> (e.g. CRM, call center, partner data) or 3</a:t>
            </a:r>
            <a:r>
              <a:rPr lang="en-US" baseline="30000" dirty="0" smtClean="0"/>
              <a:t>rd</a:t>
            </a:r>
            <a:r>
              <a:rPr lang="en-US" baseline="0" dirty="0" smtClean="0"/>
              <a:t> party data (e.g. purchased data feeds, credit score </a:t>
            </a:r>
            <a:r>
              <a:rPr lang="en-US" baseline="0" dirty="0" err="1" smtClean="0"/>
              <a:t>etc</a:t>
            </a:r>
            <a:r>
              <a:rPr lang="en-US" baseline="0" dirty="0" smtClean="0"/>
              <a:t>) to create a rich , well-rounded view of the customer that allows for greater clarity in test results and the personalization of content to this individual.</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361175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b="1" dirty="0" smtClean="0">
                <a:solidFill>
                  <a:srgbClr val="FF0000"/>
                </a:solidFill>
              </a:rPr>
              <a:t>Adobe Target</a:t>
            </a:r>
          </a:p>
          <a:p>
            <a:pPr lvl="0"/>
            <a:r>
              <a:rPr lang="en-US" dirty="0" smtClean="0"/>
              <a:t>Adobe </a:t>
            </a:r>
            <a:r>
              <a:rPr lang="en-US" dirty="0"/>
              <a:t>Target is where the market is realizing MM’s even 10 of MM’s of dollars of value by relentlessly testing, targeting, recommending and delivering on the promise of personalization.  It is rooted in data, smart math and content workflow (Data from analytics, Content from AEM and is armed with killer math).  It is the difference between a hit and a swing and a miss in delivering the last millisecond.  </a:t>
            </a:r>
          </a:p>
          <a:p>
            <a:pPr lvl="0"/>
            <a:r>
              <a:rPr lang="en-US" dirty="0"/>
              <a:t>Test &amp; Target, </a:t>
            </a:r>
            <a:r>
              <a:rPr lang="en-US" dirty="0" err="1"/>
              <a:t>Search&amp;Promote</a:t>
            </a:r>
            <a:r>
              <a:rPr lang="en-US" dirty="0"/>
              <a:t>, Recommendations, behavioral target – all part of an optimization program.  Now you have a single solution to deliver on this.  Adobe Target.  All capabilities, one price. </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4222783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a:t>
            </a:r>
            <a:r>
              <a:rPr lang="en-US" baseline="0" dirty="0" smtClean="0"/>
              <a:t> are looking to define is the most predictive variables of the profile for identifying the right content to target at a given point.  As we discover and analyze predictive audience segments in other Marketing Cloud solutions such as Analytics or </a:t>
            </a:r>
            <a:r>
              <a:rPr lang="en-US" baseline="0" dirty="0" err="1" smtClean="0"/>
              <a:t>AudienceManager</a:t>
            </a:r>
            <a:r>
              <a:rPr lang="en-US" baseline="0" dirty="0" smtClean="0"/>
              <a:t>, these same audience segments can be shared directly to Adobe Target to begin to take action on them, by including them in a test, algorithm or targeting activity.  This is a unique value proposition for Analytics and Adobe Target in the Marketing Cloud.  The audience segment definition is the same, due to the unified Marketing Cloud profile.  There is no variance between the data in Analytics and Adobe Target, which makes Analytics audience segments actionable in Adobe Target, and enables full access to deep Analytics analysis (any audience segment or success metric, even retroactively applied) natively within Adobe Target reports for full clarity of results and strategy moving forward after a test is complete.</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006769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8.jpg"/><Relationship Id="rId3"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4.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8.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0.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5.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6.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9.jpeg"/><Relationship Id="rId3" Type="http://schemas.openxmlformats.org/officeDocument/2006/relationships/image" Target="../media/image6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jpeg"/><Relationship Id="rId3" Type="http://schemas.openxmlformats.org/officeDocument/2006/relationships/image" Target="../media/image6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1.jpeg"/><Relationship Id="rId3" Type="http://schemas.openxmlformats.org/officeDocument/2006/relationships/image" Target="../media/image6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2.jpeg"/><Relationship Id="rId3" Type="http://schemas.microsoft.com/office/2007/relationships/hdphoto" Target="../media/hdphoto1.wdp"/></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Master" Target="../slideMasters/slideMaster11.xml"/><Relationship Id="rId2" Type="http://schemas.openxmlformats.org/officeDocument/2006/relationships/image" Target="../media/image14.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0.jpeg"/><Relationship Id="rId3" Type="http://schemas.openxmlformats.org/officeDocument/2006/relationships/image" Target="../media/image2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4.jpe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5.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6.jpe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7.jpe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8.jpeg"/><Relationship Id="rId3" Type="http://schemas.microsoft.com/office/2007/relationships/hdphoto" Target="../media/hdphoto2.wdp"/></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Master" Target="../slideMasters/slideMaster13.xml"/><Relationship Id="rId2" Type="http://schemas.openxmlformats.org/officeDocument/2006/relationships/image" Target="../media/image70.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7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73.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74.jp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75.jpg"/><Relationship Id="rId3" Type="http://schemas.openxmlformats.org/officeDocument/2006/relationships/image" Target="../media/image19.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76.jp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8.png"/><Relationship Id="rId4" Type="http://schemas.microsoft.com/office/2007/relationships/hdphoto" Target="../media/hdphoto3.wdp"/><Relationship Id="rId1" Type="http://schemas.openxmlformats.org/officeDocument/2006/relationships/slideMaster" Target="../slideMasters/slideMaster13.xml"/><Relationship Id="rId2" Type="http://schemas.openxmlformats.org/officeDocument/2006/relationships/image" Target="../media/image77.jp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2.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microsoft.com/office/2007/relationships/hdphoto" Target="../media/hdphoto4.wdp"/><Relationship Id="rId1" Type="http://schemas.openxmlformats.org/officeDocument/2006/relationships/slideMaster" Target="../slideMasters/slideMaster14.xml"/><Relationship Id="rId2" Type="http://schemas.openxmlformats.org/officeDocument/2006/relationships/image" Target="../media/image83.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 Id="rId3" Type="http://schemas.openxmlformats.org/officeDocument/2006/relationships/image" Target="../media/image1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8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67.jpe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80.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8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82.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microsoft.com/office/2007/relationships/hdphoto" Target="../media/hdphoto4.wdp"/><Relationship Id="rId1" Type="http://schemas.openxmlformats.org/officeDocument/2006/relationships/slideMaster" Target="../slideMasters/slideMaster16.xml"/><Relationship Id="rId2" Type="http://schemas.openxmlformats.org/officeDocument/2006/relationships/image" Target="../media/image83.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 Id="rId3" Type="http://schemas.openxmlformats.org/officeDocument/2006/relationships/image" Target="../media/image88.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Master" Target="../slideMasters/slideMaster17.xml"/><Relationship Id="rId2" Type="http://schemas.openxmlformats.org/officeDocument/2006/relationships/image" Target="../media/image4.jp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6.jpe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7.jpe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8.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jpeg"/><Relationship Id="rId3" Type="http://schemas.openxmlformats.org/officeDocument/2006/relationships/image" Target="../media/image1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0.jpe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92.png"/><Relationship Id="rId4" Type="http://schemas.microsoft.com/office/2007/relationships/hdphoto" Target="../media/hdphoto5.wdp"/><Relationship Id="rId1" Type="http://schemas.openxmlformats.org/officeDocument/2006/relationships/slideMaster" Target="../slideMasters/slideMaster19.xml"/><Relationship Id="rId2" Type="http://schemas.openxmlformats.org/officeDocument/2006/relationships/image" Target="../media/image91.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92.png"/><Relationship Id="rId3" Type="http://schemas.microsoft.com/office/2007/relationships/hdphoto" Target="../media/hdphoto6.wdp"/></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9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4.jpeg"/><Relationship Id="rId4" Type="http://schemas.openxmlformats.org/officeDocument/2006/relationships/image" Target="../media/image36.png"/><Relationship Id="rId1" Type="http://schemas.openxmlformats.org/officeDocument/2006/relationships/slideMaster" Target="../slideMasters/slideMaster20.xml"/><Relationship Id="rId2" Type="http://schemas.openxmlformats.org/officeDocument/2006/relationships/image" Target="../media/image93.jpe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7.jpe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95.jpeg"/><Relationship Id="rId3" Type="http://schemas.openxmlformats.org/officeDocument/2006/relationships/image" Target="../media/image96.jpe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97.jpe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9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98.png"/></Relationships>
</file>

<file path=ppt/slideLayouts/_rels/slideLayout223.xml.rels><?xml version="1.0" encoding="UTF-8" standalone="yes"?>
<Relationships xmlns="http://schemas.openxmlformats.org/package/2006/relationships"><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 Type="http://schemas.openxmlformats.org/officeDocument/2006/relationships/slideMaster" Target="../slideMasters/slideMaster20.xml"/><Relationship Id="rId2" Type="http://schemas.openxmlformats.org/officeDocument/2006/relationships/image" Target="../media/image99.jpe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0" Type="http://schemas.openxmlformats.org/officeDocument/2006/relationships/image" Target="../media/image107.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94.jpeg"/><Relationship Id="rId4" Type="http://schemas.openxmlformats.org/officeDocument/2006/relationships/image" Target="../media/image36.png"/><Relationship Id="rId1" Type="http://schemas.openxmlformats.org/officeDocument/2006/relationships/slideMaster" Target="../slideMasters/slideMaster21.xml"/><Relationship Id="rId2" Type="http://schemas.openxmlformats.org/officeDocument/2006/relationships/image" Target="../media/image93.jpe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7.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95.jpeg"/><Relationship Id="rId3" Type="http://schemas.openxmlformats.org/officeDocument/2006/relationships/image" Target="../media/image96.jpe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97.jpe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97.jpe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98.png"/></Relationships>
</file>

<file path=ppt/slideLayouts/_rels/slideLayout247.xml.rels><?xml version="1.0" encoding="UTF-8" standalone="yes"?>
<Relationships xmlns="http://schemas.openxmlformats.org/package/2006/relationships"><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 Type="http://schemas.openxmlformats.org/officeDocument/2006/relationships/slideMaster" Target="../slideMasters/slideMaster21.xml"/><Relationship Id="rId2" Type="http://schemas.openxmlformats.org/officeDocument/2006/relationships/image" Target="../media/image99.jpe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0" Type="http://schemas.openxmlformats.org/officeDocument/2006/relationships/image" Target="../media/image107.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3.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4.jpe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4.jpe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4.jpe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4.jpe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5.jpe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6.jpeg"/><Relationship Id="rId3" Type="http://schemas.openxmlformats.org/officeDocument/2006/relationships/image" Target="../media/image117.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60.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8.jp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8.jp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8.jp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8.jp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8.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Master" Target="../slideMasters/slideMaster4.xml"/><Relationship Id="rId2" Type="http://schemas.openxmlformats.org/officeDocument/2006/relationships/image" Target="../media/image14.emf"/></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60.png"/><Relationship Id="rId3" Type="http://schemas.openxmlformats.org/officeDocument/2006/relationships/image" Target="../media/image119.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97.jpe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Master" Target="../slideMasters/slideMaster25.xml"/><Relationship Id="rId2" Type="http://schemas.openxmlformats.org/officeDocument/2006/relationships/image" Target="../media/image4.jp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7.jpe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8.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9.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20.jpe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21.jpeg"/><Relationship Id="rId3" Type="http://schemas.openxmlformats.org/officeDocument/2006/relationships/image" Target="../media/image69.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73.jpe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22.jpeg"/><Relationship Id="rId3" Type="http://schemas.openxmlformats.org/officeDocument/2006/relationships/image" Target="../media/image123.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Master" Target="../slideMasters/slideMaster25.xml"/><Relationship Id="rId2" Type="http://schemas.openxmlformats.org/officeDocument/2006/relationships/image" Target="../media/image14.emf"/></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97.jpe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66.jpe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6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78.png"/><Relationship Id="rId4" Type="http://schemas.microsoft.com/office/2007/relationships/hdphoto" Target="../media/hdphoto3.wdp"/><Relationship Id="rId1" Type="http://schemas.openxmlformats.org/officeDocument/2006/relationships/slideMaster" Target="../slideMasters/slideMaster26.xml"/><Relationship Id="rId2" Type="http://schemas.openxmlformats.org/officeDocument/2006/relationships/image" Target="../media/image77.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eg"/><Relationship Id="rId3" Type="http://schemas.openxmlformats.org/officeDocument/2006/relationships/image" Target="../media/image21.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78.png"/><Relationship Id="rId4" Type="http://schemas.microsoft.com/office/2007/relationships/hdphoto" Target="../media/hdphoto3.wdp"/><Relationship Id="rId1" Type="http://schemas.openxmlformats.org/officeDocument/2006/relationships/slideMaster" Target="../slideMasters/slideMaster27.xml"/><Relationship Id="rId2" Type="http://schemas.openxmlformats.org/officeDocument/2006/relationships/image" Target="../media/image77.jp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64.jpe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86.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94.jpeg"/><Relationship Id="rId4" Type="http://schemas.openxmlformats.org/officeDocument/2006/relationships/image" Target="../media/image36.png"/><Relationship Id="rId5" Type="http://schemas.openxmlformats.org/officeDocument/2006/relationships/image" Target="../media/image124.png"/><Relationship Id="rId1" Type="http://schemas.openxmlformats.org/officeDocument/2006/relationships/slideMaster" Target="../slideMasters/slideMaster28.xml"/><Relationship Id="rId2" Type="http://schemas.openxmlformats.org/officeDocument/2006/relationships/image" Target="../media/image93.jpe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eg"/><Relationship Id="rId3" Type="http://schemas.openxmlformats.org/officeDocument/2006/relationships/image" Target="../media/image12.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5.jpg"/><Relationship Id="rId4" Type="http://schemas.openxmlformats.org/officeDocument/2006/relationships/image" Target="../media/image19.png"/><Relationship Id="rId1" Type="http://schemas.openxmlformats.org/officeDocument/2006/relationships/slideMaster" Target="../slideMasters/slideMaster28.xml"/><Relationship Id="rId2" Type="http://schemas.openxmlformats.org/officeDocument/2006/relationships/image" Target="../media/image125.jpe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73.jpe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75.jpg"/><Relationship Id="rId3" Type="http://schemas.openxmlformats.org/officeDocument/2006/relationships/image" Target="../media/image19.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19.png"/><Relationship Id="rId3" Type="http://schemas.openxmlformats.org/officeDocument/2006/relationships/image" Target="../media/image126.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jpg"/><Relationship Id="rId3" Type="http://schemas.openxmlformats.org/officeDocument/2006/relationships/image" Target="../media/image3.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13.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92.png"/><Relationship Id="rId4" Type="http://schemas.microsoft.com/office/2007/relationships/hdphoto" Target="../media/hdphoto7.wdp"/><Relationship Id="rId1" Type="http://schemas.openxmlformats.org/officeDocument/2006/relationships/slideMaster" Target="../slideMasters/slideMaster29.xml"/><Relationship Id="rId2" Type="http://schemas.openxmlformats.org/officeDocument/2006/relationships/image" Target="../media/image127.jpe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92.png"/><Relationship Id="rId4" Type="http://schemas.microsoft.com/office/2007/relationships/hdphoto" Target="../media/hdphoto5.wdp"/><Relationship Id="rId1" Type="http://schemas.openxmlformats.org/officeDocument/2006/relationships/slideMaster" Target="../slideMasters/slideMaster29.xml"/><Relationship Id="rId2" Type="http://schemas.openxmlformats.org/officeDocument/2006/relationships/image" Target="../media/image128.jpe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92.png"/><Relationship Id="rId3" Type="http://schemas.microsoft.com/office/2007/relationships/hdphoto" Target="../media/hdphoto5.wdp"/></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92.png"/><Relationship Id="rId4" Type="http://schemas.microsoft.com/office/2007/relationships/hdphoto" Target="../media/hdphoto5.wdp"/><Relationship Id="rId1" Type="http://schemas.openxmlformats.org/officeDocument/2006/relationships/slideMaster" Target="../slideMasters/slideMaster29.xml"/><Relationship Id="rId2" Type="http://schemas.openxmlformats.org/officeDocument/2006/relationships/image" Target="../media/image91.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92.png"/><Relationship Id="rId3" Type="http://schemas.microsoft.com/office/2007/relationships/hdphoto" Target="../media/hdphoto6.wdp"/></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91.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90.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jpg"/><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jpg"/><Relationship Id="rId3"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jp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jp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jpg"/><Relationship Id="rId3"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jp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jpg"/><Relationship Id="rId3"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jp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jp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jp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jp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 Id="rId3" Type="http://schemas.openxmlformats.org/officeDocument/2006/relationships/image" Target="../media/image37.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9.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slide" Target="../slides/slide10.xml"/><Relationship Id="rId3" Type="http://schemas.openxmlformats.org/officeDocument/2006/relationships/image" Target="../media/image4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slide" Target="../slides/slide10.xml"/><Relationship Id="rId3" Type="http://schemas.openxmlformats.org/officeDocument/2006/relationships/image" Target="../media/image4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slide" Target="../slides/slide10.xml"/><Relationship Id="rId3" Type="http://schemas.openxmlformats.org/officeDocument/2006/relationships/image" Target="../media/image4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slide" Target="../slides/slide10.xml"/><Relationship Id="rId3" Type="http://schemas.openxmlformats.org/officeDocument/2006/relationships/image" Target="../media/image40.png"/></Relationships>
</file>

<file path=ppt/slideLayouts/_rels/slideLayout74.xml.rels><?xml version="1.0" encoding="UTF-8" standalone="yes"?>
<Relationships xmlns="http://schemas.openxmlformats.org/package/2006/relationships"><Relationship Id="rId3" Type="http://schemas.openxmlformats.org/officeDocument/2006/relationships/slide" Target="../slides/slide10.xml"/><Relationship Id="rId4" Type="http://schemas.openxmlformats.org/officeDocument/2006/relationships/image" Target="../media/image40.png"/><Relationship Id="rId1" Type="http://schemas.openxmlformats.org/officeDocument/2006/relationships/slideMaster" Target="../slideMasters/slideMaster8.xml"/><Relationship Id="rId2" Type="http://schemas.openxmlformats.org/officeDocument/2006/relationships/image" Target="../media/image41.jpeg"/></Relationships>
</file>

<file path=ppt/slideLayouts/_rels/slideLayout75.xml.rels><?xml version="1.0" encoding="UTF-8" standalone="yes"?>
<Relationships xmlns="http://schemas.openxmlformats.org/package/2006/relationships"><Relationship Id="rId3" Type="http://schemas.openxmlformats.org/officeDocument/2006/relationships/slide" Target="../slides/slide10.xml"/><Relationship Id="rId4" Type="http://schemas.openxmlformats.org/officeDocument/2006/relationships/image" Target="../media/image40.png"/><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9.jpeg"/><Relationship Id="rId3"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slide" Target="../slides/slide10.xml"/><Relationship Id="rId3" Type="http://schemas.openxmlformats.org/officeDocument/2006/relationships/image" Target="../media/image4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slide" Target="../slides/slide10.xml"/><Relationship Id="rId3" Type="http://schemas.openxmlformats.org/officeDocument/2006/relationships/image" Target="../media/image4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slide" Target="../slides/slide10.xml"/><Relationship Id="rId3" Type="http://schemas.openxmlformats.org/officeDocument/2006/relationships/image" Target="../media/image4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slide" Target="../slides/slide10.xml"/><Relationship Id="rId3" Type="http://schemas.openxmlformats.org/officeDocument/2006/relationships/image" Target="../media/image40.png"/></Relationships>
</file>

<file path=ppt/slideLayouts/_rels/slideLayout83.xml.rels><?xml version="1.0" encoding="UTF-8" standalone="yes"?>
<Relationships xmlns="http://schemas.openxmlformats.org/package/2006/relationships"><Relationship Id="rId3" Type="http://schemas.openxmlformats.org/officeDocument/2006/relationships/slide" Target="../slides/slide10.xml"/><Relationship Id="rId4" Type="http://schemas.openxmlformats.org/officeDocument/2006/relationships/image" Target="../media/image40.png"/><Relationship Id="rId1" Type="http://schemas.openxmlformats.org/officeDocument/2006/relationships/slideMaster" Target="../slideMasters/slideMaster9.xml"/><Relationship Id="rId2" Type="http://schemas.openxmlformats.org/officeDocument/2006/relationships/image" Target="../media/image41.jpeg"/></Relationships>
</file>

<file path=ppt/slideLayouts/_rels/slideLayout84.xml.rels><?xml version="1.0" encoding="UTF-8" standalone="yes"?>
<Relationships xmlns="http://schemas.openxmlformats.org/package/2006/relationships"><Relationship Id="rId3" Type="http://schemas.openxmlformats.org/officeDocument/2006/relationships/slide" Target="../slides/slide10.xml"/><Relationship Id="rId4" Type="http://schemas.openxmlformats.org/officeDocument/2006/relationships/image" Target="../media/image40.png"/><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4.jpg"/><Relationship Id="rId3"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5.png"/><Relationship Id="rId3" Type="http://schemas.openxmlformats.org/officeDocument/2006/relationships/image" Target="../media/image4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7.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8.jpg"/><Relationship Id="rId3"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9.jpg"/><Relationship Id="rId3"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0.jpg"/><Relationship Id="rId3"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1.jpg"/><Relationship Id="rId3"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2.jpg"/><Relationship Id="rId3" Type="http://schemas.openxmlformats.org/officeDocument/2006/relationships/image" Target="../media/image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3.jpg"/><Relationship Id="rId3"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4.jpg"/><Relationship Id="rId3"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5.jpg"/><Relationship Id="rId3"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6.jpg"/><Relationship Id="rId3"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7.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B347668-7CB5-401B-A4E5-A798FE114AAD}" type="datetime1">
              <a:rPr lang="en-US" smtClean="0"/>
              <a:pPr/>
              <a:t>12/21/15</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Content Placeholder 2"/>
          <p:cNvSpPr>
            <a:spLocks noGrp="1"/>
          </p:cNvSpPr>
          <p:nvPr>
            <p:ph idx="1"/>
          </p:nvPr>
        </p:nvSpPr>
        <p:spPr>
          <a:xfrm>
            <a:off x="304721"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6175632"/>
      </p:ext>
    </p:extLst>
  </p:cSld>
  <p:clrMapOvr>
    <a:masterClrMapping/>
  </p:clrMapOvr>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 GMUNK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3"/>
            <a:ext cx="12188952" cy="6856284"/>
          </a:xfrm>
          <a:prstGeom prst="rect">
            <a:avLst/>
          </a:prstGeom>
        </p:spPr>
      </p:pic>
      <p:sp>
        <p:nvSpPr>
          <p:cNvPr id="14" name="Rectangle 13"/>
          <p:cNvSpPr/>
          <p:nvPr userDrawn="1"/>
        </p:nvSpPr>
        <p:spPr>
          <a:xfrm>
            <a:off x="0" y="1303021"/>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FFFFFF"/>
                </a:solidFill>
              </a:rPr>
              <a:t>© 2014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3856649461"/>
      </p:ext>
    </p:extLst>
  </p:cSld>
  <p:clrMapOvr>
    <a:masterClrMapping/>
  </p:clrMapOvr>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811412596"/>
      </p:ext>
    </p:extLst>
  </p:cSld>
  <p:clrMapOvr>
    <a:masterClrMapping/>
  </p:clrMapOvr>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893"/>
            <a:ext cx="12188944" cy="6856281"/>
          </a:xfrm>
          <a:prstGeom prst="rect">
            <a:avLst/>
          </a:prstGeom>
          <a:noFill/>
          <a:ln>
            <a:noFill/>
          </a:ln>
        </p:spPr>
      </p:pic>
      <p:sp>
        <p:nvSpPr>
          <p:cNvPr id="9" name="Rectangle 8"/>
          <p:cNvSpPr/>
          <p:nvPr userDrawn="1"/>
        </p:nvSpPr>
        <p:spPr>
          <a:xfrm>
            <a:off x="-117" y="893"/>
            <a:ext cx="12188944" cy="6857108"/>
          </a:xfrm>
          <a:prstGeom prst="rect">
            <a:avLst/>
          </a:prstGeom>
          <a:solidFill>
            <a:schemeClr val="tx1">
              <a:alpha val="63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title"/>
          </p:nvPr>
        </p:nvSpPr>
        <p:spPr/>
        <p:txBody>
          <a:bodyPr/>
          <a:lstStyle>
            <a:lvl1pPr>
              <a:defRPr>
                <a:solidFill>
                  <a:srgbClr val="000000"/>
                </a:solidFill>
                <a:latin typeface="Adobe Clean Light"/>
                <a:cs typeface="Adobe Clean Ligh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latin typeface="Adobe Clean Light"/>
                <a:cs typeface="Adobe Clean Light"/>
              </a:defRPr>
            </a:lvl1pPr>
            <a:lvl2pPr>
              <a:defRPr>
                <a:solidFill>
                  <a:schemeClr val="tx1"/>
                </a:solidFill>
                <a:latin typeface="Adobe Clean Light"/>
                <a:cs typeface="Adobe Clean Light"/>
              </a:defRPr>
            </a:lvl2pPr>
            <a:lvl3pPr>
              <a:defRPr>
                <a:solidFill>
                  <a:schemeClr val="tx1"/>
                </a:solidFill>
                <a:latin typeface="Adobe Clean Light"/>
                <a:cs typeface="Adobe Clean Light"/>
              </a:defRPr>
            </a:lvl3pPr>
            <a:lvl4pPr>
              <a:defRPr>
                <a:solidFill>
                  <a:schemeClr val="tx1"/>
                </a:solidFill>
                <a:latin typeface="Adobe Clean Light"/>
                <a:cs typeface="Adobe Clean Light"/>
              </a:defRPr>
            </a:lvl4pPr>
            <a:lvl5pPr>
              <a:defRPr>
                <a:solidFill>
                  <a:schemeClr val="tx1"/>
                </a:solidFill>
                <a:latin typeface="Adobe Clean Light"/>
                <a:cs typeface="Adobe Clean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507048934"/>
      </p:ext>
    </p:extLst>
  </p:cSld>
  <p:clrMapOvr>
    <a:masterClrMapping/>
  </p:clrMapOvr>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3"/>
            <a:ext cx="12188952" cy="6856284"/>
          </a:xfrm>
          <a:prstGeom prst="rect">
            <a:avLst/>
          </a:prstGeom>
        </p:spPr>
      </p:pic>
      <p:sp>
        <p:nvSpPr>
          <p:cNvPr id="9" name="Rectangle 8"/>
          <p:cNvSpPr/>
          <p:nvPr userDrawn="1"/>
        </p:nvSpPr>
        <p:spPr>
          <a:xfrm>
            <a:off x="-117" y="1"/>
            <a:ext cx="12188944" cy="6857108"/>
          </a:xfrm>
          <a:prstGeom prst="rect">
            <a:avLst/>
          </a:prstGeom>
          <a:solidFill>
            <a:schemeClr val="tx1">
              <a:alpha val="43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title"/>
          </p:nvPr>
        </p:nvSpPr>
        <p:spPr/>
        <p:txBody>
          <a:bodyPr/>
          <a:lstStyle>
            <a:lvl1pPr>
              <a:defRPr>
                <a:solidFill>
                  <a:srgbClr val="000000"/>
                </a:solidFill>
                <a:latin typeface="Adobe Clean Light"/>
                <a:cs typeface="Adobe Clean Ligh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latin typeface="Adobe Clean Light"/>
                <a:cs typeface="Adobe Clean Light"/>
              </a:defRPr>
            </a:lvl1pPr>
            <a:lvl2pPr>
              <a:defRPr>
                <a:solidFill>
                  <a:schemeClr val="tx1"/>
                </a:solidFill>
                <a:latin typeface="Adobe Clean Light"/>
                <a:cs typeface="Adobe Clean Light"/>
              </a:defRPr>
            </a:lvl2pPr>
            <a:lvl3pPr>
              <a:defRPr>
                <a:solidFill>
                  <a:schemeClr val="tx1"/>
                </a:solidFill>
                <a:latin typeface="Adobe Clean Light"/>
                <a:cs typeface="Adobe Clean Light"/>
              </a:defRPr>
            </a:lvl3pPr>
            <a:lvl4pPr>
              <a:defRPr>
                <a:solidFill>
                  <a:schemeClr val="tx1"/>
                </a:solidFill>
                <a:latin typeface="Adobe Clean Light"/>
                <a:cs typeface="Adobe Clean Light"/>
              </a:defRPr>
            </a:lvl4pPr>
            <a:lvl5pPr>
              <a:defRPr>
                <a:solidFill>
                  <a:schemeClr val="tx1"/>
                </a:solidFill>
                <a:latin typeface="Adobe Clean Light"/>
                <a:cs typeface="Adobe Clean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4264953762"/>
      </p:ext>
    </p:extLst>
  </p:cSld>
  <p:clrMapOvr>
    <a:masterClrMapping/>
  </p:clrMapOvr>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4" y="893"/>
            <a:ext cx="12188944" cy="6856281"/>
          </a:xfrm>
          <a:prstGeom prst="rect">
            <a:avLst/>
          </a:prstGeom>
          <a:noFill/>
          <a:ln>
            <a:noFill/>
          </a:ln>
        </p:spPr>
      </p:pic>
      <p:sp>
        <p:nvSpPr>
          <p:cNvPr id="9" name="Rectangle 8"/>
          <p:cNvSpPr/>
          <p:nvPr userDrawn="1"/>
        </p:nvSpPr>
        <p:spPr>
          <a:xfrm>
            <a:off x="-117" y="1"/>
            <a:ext cx="12188944" cy="6857108"/>
          </a:xfrm>
          <a:prstGeom prst="rect">
            <a:avLst/>
          </a:prstGeom>
          <a:solidFill>
            <a:schemeClr val="bg1">
              <a:alpha val="88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title"/>
          </p:nvPr>
        </p:nvSpPr>
        <p:spPr/>
        <p:txBody>
          <a:bodyPr/>
          <a:lstStyle>
            <a:lvl1pPr>
              <a:defRPr>
                <a:latin typeface="Adobe Clean Light"/>
                <a:cs typeface="Adobe Clean Ligh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2"/>
                </a:solidFill>
                <a:latin typeface="Adobe Clean Light"/>
                <a:cs typeface="Adobe Clean Light"/>
              </a:defRPr>
            </a:lvl1pPr>
            <a:lvl2pPr>
              <a:defRPr>
                <a:solidFill>
                  <a:schemeClr val="bg2"/>
                </a:solidFill>
                <a:latin typeface="Adobe Clean Light"/>
                <a:cs typeface="Adobe Clean Light"/>
              </a:defRPr>
            </a:lvl2pPr>
            <a:lvl3pPr>
              <a:defRPr>
                <a:solidFill>
                  <a:schemeClr val="bg2"/>
                </a:solidFill>
                <a:latin typeface="Adobe Clean Light"/>
                <a:cs typeface="Adobe Clean Light"/>
              </a:defRPr>
            </a:lvl3pPr>
            <a:lvl4pPr>
              <a:defRPr>
                <a:solidFill>
                  <a:schemeClr val="bg2"/>
                </a:solidFill>
                <a:latin typeface="Adobe Clean Light"/>
                <a:cs typeface="Adobe Clean Light"/>
              </a:defRPr>
            </a:lvl4pPr>
            <a:lvl5pPr>
              <a:defRPr>
                <a:solidFill>
                  <a:schemeClr val="bg2"/>
                </a:solidFill>
                <a:latin typeface="Adobe Clean Light"/>
                <a:cs typeface="Adobe Clean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4142485490"/>
      </p:ext>
    </p:extLst>
  </p:cSld>
  <p:clrMapOvr>
    <a:masterClrMapping/>
  </p:clrMapOvr>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8" cy="6856283"/>
          </a:xfrm>
          <a:prstGeom prst="rect">
            <a:avLst/>
          </a:prstGeom>
        </p:spPr>
      </p:pic>
      <p:sp>
        <p:nvSpPr>
          <p:cNvPr id="9" name="Rectangle 8"/>
          <p:cNvSpPr/>
          <p:nvPr userDrawn="1"/>
        </p:nvSpPr>
        <p:spPr>
          <a:xfrm>
            <a:off x="-117" y="893"/>
            <a:ext cx="12188944" cy="6857108"/>
          </a:xfrm>
          <a:prstGeom prst="rect">
            <a:avLst/>
          </a:prstGeom>
          <a:solidFill>
            <a:schemeClr val="tx1">
              <a:alpha val="58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title"/>
          </p:nvPr>
        </p:nvSpPr>
        <p:spPr/>
        <p:txBody>
          <a:bodyPr/>
          <a:lstStyle>
            <a:lvl1pPr>
              <a:defRPr>
                <a:solidFill>
                  <a:schemeClr val="bg1"/>
                </a:solidFill>
                <a:latin typeface="Adobe Clean Light"/>
                <a:cs typeface="Adobe Clean Ligh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latin typeface="Adobe Clean Light"/>
                <a:cs typeface="Adobe Clean Light"/>
              </a:defRPr>
            </a:lvl1pPr>
            <a:lvl2pPr>
              <a:defRPr>
                <a:solidFill>
                  <a:schemeClr val="bg1"/>
                </a:solidFill>
                <a:latin typeface="Adobe Clean Light"/>
                <a:cs typeface="Adobe Clean Light"/>
              </a:defRPr>
            </a:lvl2pPr>
            <a:lvl3pPr>
              <a:defRPr>
                <a:solidFill>
                  <a:schemeClr val="bg1"/>
                </a:solidFill>
                <a:latin typeface="Adobe Clean Light"/>
                <a:cs typeface="Adobe Clean Light"/>
              </a:defRPr>
            </a:lvl3pPr>
            <a:lvl4pPr>
              <a:defRPr>
                <a:solidFill>
                  <a:schemeClr val="bg1"/>
                </a:solidFill>
                <a:latin typeface="Adobe Clean Light"/>
                <a:cs typeface="Adobe Clean Light"/>
              </a:defRPr>
            </a:lvl4pPr>
            <a:lvl5pPr>
              <a:defRPr>
                <a:solidFill>
                  <a:schemeClr val="bg1"/>
                </a:solidFill>
                <a:latin typeface="Adobe Clean Light"/>
                <a:cs typeface="Adobe Clean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784037796"/>
      </p:ext>
    </p:extLst>
  </p:cSld>
  <p:clrMapOvr>
    <a:masterClrMapping/>
  </p:clrMapOvr>
  <p:timing>
    <p:tnLst>
      <p:par>
        <p:cTn xmlns:p14="http://schemas.microsoft.com/office/powerpoint/2010/mai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8" cy="6856283"/>
          </a:xfrm>
          <a:prstGeom prst="rect">
            <a:avLst/>
          </a:prstGeom>
        </p:spPr>
      </p:pic>
      <p:sp>
        <p:nvSpPr>
          <p:cNvPr id="9" name="Rectangle 8"/>
          <p:cNvSpPr/>
          <p:nvPr userDrawn="1"/>
        </p:nvSpPr>
        <p:spPr>
          <a:xfrm>
            <a:off x="-117" y="893"/>
            <a:ext cx="12188944" cy="6857108"/>
          </a:xfrm>
          <a:prstGeom prst="rect">
            <a:avLst/>
          </a:prstGeom>
          <a:solidFill>
            <a:schemeClr val="tx1">
              <a:alpha val="62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title"/>
          </p:nvPr>
        </p:nvSpPr>
        <p:spPr/>
        <p:txBody>
          <a:bodyPr/>
          <a:lstStyle>
            <a:lvl1pPr>
              <a:defRPr>
                <a:solidFill>
                  <a:schemeClr val="bg1"/>
                </a:solidFill>
                <a:latin typeface="Adobe Clean Light"/>
                <a:cs typeface="Adobe Clean Ligh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latin typeface="Adobe Clean Light"/>
                <a:cs typeface="Adobe Clean Light"/>
              </a:defRPr>
            </a:lvl1pPr>
            <a:lvl2pPr>
              <a:defRPr>
                <a:solidFill>
                  <a:schemeClr val="bg1"/>
                </a:solidFill>
                <a:latin typeface="Adobe Clean Light"/>
                <a:cs typeface="Adobe Clean Light"/>
              </a:defRPr>
            </a:lvl2pPr>
            <a:lvl3pPr>
              <a:defRPr>
                <a:solidFill>
                  <a:schemeClr val="bg1"/>
                </a:solidFill>
                <a:latin typeface="Adobe Clean Light"/>
                <a:cs typeface="Adobe Clean Light"/>
              </a:defRPr>
            </a:lvl3pPr>
            <a:lvl4pPr>
              <a:defRPr>
                <a:solidFill>
                  <a:schemeClr val="bg1"/>
                </a:solidFill>
                <a:latin typeface="Adobe Clean Light"/>
                <a:cs typeface="Adobe Clean Light"/>
              </a:defRPr>
            </a:lvl4pPr>
            <a:lvl5pPr>
              <a:defRPr>
                <a:solidFill>
                  <a:schemeClr val="bg1"/>
                </a:solidFill>
                <a:latin typeface="Adobe Clean Light"/>
                <a:cs typeface="Adobe Clean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2525857817"/>
      </p:ext>
    </p:extLst>
  </p:cSld>
  <p:clrMapOvr>
    <a:masterClrMapping/>
  </p:clrMapOvr>
  <p:timing>
    <p:tnLst>
      <p:par>
        <p:cTn xmlns:p14="http://schemas.microsoft.com/office/powerpoint/2010/mai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2214519267"/>
      </p:ext>
    </p:extLst>
  </p:cSld>
  <p:clrMapOvr>
    <a:masterClrMapping/>
  </p:clrMapOvr>
  <p:timing>
    <p:tnLst>
      <p:par>
        <p:cTn xmlns:p14="http://schemas.microsoft.com/office/powerpoint/2010/mai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defTabSz="914361" fontAlgn="base">
              <a:spcBef>
                <a:spcPct val="0"/>
              </a:spcBef>
              <a:spcAft>
                <a:spcPct val="0"/>
              </a:spcAft>
            </a:pPr>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3616207997"/>
      </p:ext>
    </p:extLst>
  </p:cSld>
  <p:clrMapOvr>
    <a:masterClrMapping/>
  </p:clrMapOvr>
  <p:timing>
    <p:tnLst>
      <p:par>
        <p:cTn xmlns:p14="http://schemas.microsoft.com/office/powerpoint/2010/mai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defTabSz="914361" fontAlgn="base">
              <a:spcBef>
                <a:spcPct val="0"/>
              </a:spcBef>
              <a:spcAft>
                <a:spcPct val="0"/>
              </a:spcAft>
            </a:pPr>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384531633"/>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45680396"/>
      </p:ext>
    </p:extLst>
  </p:cSld>
  <p:clrMapOvr>
    <a:masterClrMapping/>
  </p:clrMapOvr>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1"/>
            <a:ext cx="12188825" cy="64420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defTabSz="914361" fontAlgn="base">
              <a:spcBef>
                <a:spcPct val="0"/>
              </a:spcBef>
              <a:spcAft>
                <a:spcPct val="0"/>
              </a:spcAft>
            </a:pPr>
            <a:endParaRPr lang="en-US" sz="1900">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0149624"/>
      </p:ext>
    </p:extLst>
  </p:cSld>
  <p:clrMapOvr>
    <a:masterClrMapping/>
  </p:clrMapOvr>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 y="25"/>
            <a:ext cx="12191999" cy="3741923"/>
          </a:xfrm>
          <a:prstGeom prst="rect">
            <a:avLst/>
          </a:prstGeom>
        </p:spPr>
      </p:pic>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Title 1"/>
          <p:cNvSpPr txBox="1">
            <a:spLocks/>
          </p:cNvSpPr>
          <p:nvPr userDrawn="1"/>
        </p:nvSpPr>
        <p:spPr>
          <a:xfrm>
            <a:off x="304721" y="184149"/>
            <a:ext cx="11579384" cy="411163"/>
          </a:xfrm>
          <a:prstGeom prst="rect">
            <a:avLst/>
          </a:prstGeom>
        </p:spPr>
        <p:txBody>
          <a:bodyPr vert="horz" lIns="108809" tIns="54401" rIns="108809" bIns="54401" rtlCol="0" anchor="ctr">
            <a:noAutofit/>
          </a:bodyPr>
          <a:lstStyle>
            <a:lvl1pPr algn="l" defTabSz="1088291" rtl="0" eaLnBrk="1" latinLnBrk="0" hangingPunct="1">
              <a:spcBef>
                <a:spcPct val="0"/>
              </a:spcBef>
              <a:buNone/>
              <a:defRPr sz="2400" kern="1200">
                <a:solidFill>
                  <a:schemeClr val="bg2"/>
                </a:solidFill>
                <a:latin typeface="Adobe Clean Light"/>
                <a:ea typeface="+mj-ea"/>
                <a:cs typeface="Adobe Clean Light"/>
              </a:defRPr>
            </a:lvl1pPr>
          </a:lstStyle>
          <a:p>
            <a:r>
              <a:rPr lang="en-US" smtClean="0">
                <a:solidFill>
                  <a:srgbClr val="DADDE0"/>
                </a:solidFill>
                <a:latin typeface="Adobe Clean" pitchFamily="34" charset="0"/>
              </a:rPr>
              <a:t>	</a:t>
            </a:r>
            <a:endParaRPr lang="en-US" dirty="0">
              <a:solidFill>
                <a:srgbClr val="DADDE0"/>
              </a:solidFill>
              <a:latin typeface="Adobe Clean" pitchFamily="34" charset="0"/>
            </a:endParaRPr>
          </a:p>
        </p:txBody>
      </p:sp>
      <p:cxnSp>
        <p:nvCxnSpPr>
          <p:cNvPr id="14" name="Straight Connector 13"/>
          <p:cNvCxnSpPr/>
          <p:nvPr userDrawn="1"/>
        </p:nvCxnSpPr>
        <p:spPr>
          <a:xfrm flipV="1">
            <a:off x="4085594" y="2813537"/>
            <a:ext cx="0" cy="3556000"/>
          </a:xfrm>
          <a:prstGeom prst="line">
            <a:avLst/>
          </a:prstGeom>
          <a:ln w="9525"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8138533" y="2813537"/>
            <a:ext cx="0" cy="3556000"/>
          </a:xfrm>
          <a:prstGeom prst="line">
            <a:avLst/>
          </a:prstGeom>
          <a:ln w="9525"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27" name="Title 23"/>
          <p:cNvSpPr>
            <a:spLocks noGrp="1"/>
          </p:cNvSpPr>
          <p:nvPr>
            <p:ph type="title"/>
          </p:nvPr>
        </p:nvSpPr>
        <p:spPr>
          <a:xfrm>
            <a:off x="304721" y="550683"/>
            <a:ext cx="11579384" cy="680796"/>
          </a:xfrm>
        </p:spPr>
        <p:txBody>
          <a:bodyPr/>
          <a:lstStyle>
            <a:lvl1pPr>
              <a:defRPr sz="4400" b="1">
                <a:solidFill>
                  <a:srgbClr val="FFFFFF"/>
                </a:solidFill>
                <a:latin typeface="Adobe Clean" pitchFamily="34" charset="0"/>
              </a:defRPr>
            </a:lvl1pPr>
          </a:lstStyle>
          <a:p>
            <a:r>
              <a:rPr lang="en-US" dirty="0" smtClean="0"/>
              <a:t>Click to edit Master title style</a:t>
            </a:r>
            <a:endParaRPr lang="en-US" dirty="0"/>
          </a:p>
        </p:txBody>
      </p:sp>
      <p:sp>
        <p:nvSpPr>
          <p:cNvPr id="30" name="Text Placeholder 28"/>
          <p:cNvSpPr>
            <a:spLocks noGrp="1"/>
          </p:cNvSpPr>
          <p:nvPr>
            <p:ph type="body" sz="quarter" idx="13"/>
          </p:nvPr>
        </p:nvSpPr>
        <p:spPr>
          <a:xfrm>
            <a:off x="308178" y="1244849"/>
            <a:ext cx="11575926" cy="534987"/>
          </a:xfrm>
        </p:spPr>
        <p:txBody>
          <a:bodyPr/>
          <a:lstStyle>
            <a:lvl1pPr marL="0" indent="0">
              <a:buNone/>
              <a:defRPr lang="en-US" sz="2400" b="1" kern="1200" dirty="0" smtClean="0">
                <a:solidFill>
                  <a:schemeClr val="bg1">
                    <a:lumMod val="75000"/>
                  </a:schemeClr>
                </a:solidFill>
                <a:latin typeface="Adobe Clean" pitchFamily="34" charset="0"/>
                <a:ea typeface="+mn-ea"/>
                <a:cs typeface="Adobe Clean" pitchFamily="34" charset="0"/>
              </a:defRPr>
            </a:lvl1pPr>
          </a:lstStyle>
          <a:p>
            <a:pPr marL="0" lvl="0" algn="l" defTabSz="914209" rtl="0" eaLnBrk="1" latinLnBrk="0" hangingPunct="1"/>
            <a:r>
              <a:rPr lang="en-US" smtClean="0"/>
              <a:t>Click to edit Master text styles</a:t>
            </a:r>
          </a:p>
        </p:txBody>
      </p:sp>
      <p:sp>
        <p:nvSpPr>
          <p:cNvPr id="39" name="Text Placeholder 38"/>
          <p:cNvSpPr>
            <a:spLocks noGrp="1"/>
          </p:cNvSpPr>
          <p:nvPr>
            <p:ph type="body" sz="quarter" idx="17" hasCustomPrompt="1"/>
          </p:nvPr>
        </p:nvSpPr>
        <p:spPr>
          <a:xfrm>
            <a:off x="246001" y="4205108"/>
            <a:ext cx="3607899" cy="1269640"/>
          </a:xfrm>
        </p:spPr>
        <p:txBody>
          <a:bodyPr anchor="ctr"/>
          <a:lstStyle>
            <a:lvl1pPr marL="0" indent="0" algn="ctr">
              <a:buNone/>
              <a:defRPr lang="en-US" sz="2800" b="0" kern="1200" dirty="0" smtClean="0">
                <a:solidFill>
                  <a:srgbClr val="000000"/>
                </a:solidFill>
                <a:latin typeface="Adobe Clean" pitchFamily="34" charset="0"/>
                <a:ea typeface="+mn-ea"/>
                <a:cs typeface="Adobe Clean" pitchFamily="34" charset="0"/>
              </a:defRPr>
            </a:lvl1pPr>
          </a:lstStyle>
          <a:p>
            <a:pPr marL="0" lvl="0" algn="l" defTabSz="914209" rtl="0" eaLnBrk="1" latinLnBrk="0" hangingPunct="1"/>
            <a:r>
              <a:rPr lang="en-US" dirty="0" smtClean="0"/>
              <a:t>Feature 1</a:t>
            </a:r>
            <a:endParaRPr lang="en-US" dirty="0"/>
          </a:p>
        </p:txBody>
      </p:sp>
      <p:sp>
        <p:nvSpPr>
          <p:cNvPr id="40" name="Text Placeholder 38"/>
          <p:cNvSpPr>
            <a:spLocks noGrp="1"/>
          </p:cNvSpPr>
          <p:nvPr>
            <p:ph type="body" sz="quarter" idx="18"/>
          </p:nvPr>
        </p:nvSpPr>
        <p:spPr>
          <a:xfrm>
            <a:off x="246000" y="2368741"/>
            <a:ext cx="3607898" cy="621801"/>
          </a:xfrm>
        </p:spPr>
        <p:txBody>
          <a:bodyPr anchor="b">
            <a:normAutofit/>
          </a:bodyPr>
          <a:lstStyle>
            <a:lvl1pPr marL="0" indent="0" algn="ctr" defTabSz="914209" rtl="0" eaLnBrk="1" latinLnBrk="0" hangingPunct="1">
              <a:buNone/>
              <a:defRPr lang="en-US" sz="1900" b="1" kern="1200" dirty="0">
                <a:solidFill>
                  <a:schemeClr val="bg1">
                    <a:lumMod val="85000"/>
                  </a:schemeClr>
                </a:solidFill>
                <a:latin typeface="Adobe Clean" pitchFamily="34" charset="0"/>
                <a:ea typeface="+mn-ea"/>
                <a:cs typeface="Adobe Clean" pitchFamily="34" charset="0"/>
              </a:defRPr>
            </a:lvl1pPr>
          </a:lstStyle>
          <a:p>
            <a:pPr marL="0" lvl="0" algn="l" defTabSz="914209" rtl="0" eaLnBrk="1" latinLnBrk="0" hangingPunct="1"/>
            <a:r>
              <a:rPr lang="en-US" smtClean="0"/>
              <a:t>Click to edit Master text styles</a:t>
            </a:r>
          </a:p>
        </p:txBody>
      </p:sp>
      <p:sp>
        <p:nvSpPr>
          <p:cNvPr id="42" name="Text Placeholder 38"/>
          <p:cNvSpPr>
            <a:spLocks noGrp="1"/>
          </p:cNvSpPr>
          <p:nvPr>
            <p:ph type="body" sz="quarter" idx="20" hasCustomPrompt="1"/>
          </p:nvPr>
        </p:nvSpPr>
        <p:spPr>
          <a:xfrm>
            <a:off x="4321318" y="4205108"/>
            <a:ext cx="3607899" cy="1269640"/>
          </a:xfrm>
        </p:spPr>
        <p:txBody>
          <a:bodyPr anchor="ctr"/>
          <a:lstStyle>
            <a:lvl1pPr marL="0" indent="0" algn="ctr" defTabSz="914209" rtl="0" eaLnBrk="1" latinLnBrk="0" hangingPunct="1">
              <a:buNone/>
              <a:defRPr lang="en-US" sz="2800" b="0" kern="1200" dirty="0" smtClean="0">
                <a:solidFill>
                  <a:srgbClr val="000000"/>
                </a:solidFill>
                <a:latin typeface="Adobe Clean" pitchFamily="34" charset="0"/>
                <a:ea typeface="+mn-ea"/>
                <a:cs typeface="Adobe Clean" pitchFamily="34" charset="0"/>
              </a:defRPr>
            </a:lvl1pPr>
          </a:lstStyle>
          <a:p>
            <a:pPr marL="0" lvl="0" algn="l" defTabSz="914209" rtl="0" eaLnBrk="1" latinLnBrk="0" hangingPunct="1"/>
            <a:r>
              <a:rPr lang="en-US" dirty="0" smtClean="0"/>
              <a:t>Feature 2</a:t>
            </a:r>
            <a:endParaRPr lang="en-US" dirty="0"/>
          </a:p>
        </p:txBody>
      </p:sp>
      <p:sp>
        <p:nvSpPr>
          <p:cNvPr id="43" name="Text Placeholder 38"/>
          <p:cNvSpPr>
            <a:spLocks noGrp="1"/>
          </p:cNvSpPr>
          <p:nvPr>
            <p:ph type="body" sz="quarter" idx="21"/>
          </p:nvPr>
        </p:nvSpPr>
        <p:spPr>
          <a:xfrm>
            <a:off x="4321315" y="2368741"/>
            <a:ext cx="3607898" cy="621801"/>
          </a:xfrm>
        </p:spPr>
        <p:txBody>
          <a:bodyPr anchor="b">
            <a:normAutofit/>
          </a:bodyPr>
          <a:lstStyle>
            <a:lvl1pPr marL="0" indent="0" algn="ctr" defTabSz="914209" rtl="0" eaLnBrk="1" latinLnBrk="0" hangingPunct="1">
              <a:buNone/>
              <a:defRPr lang="en-US" sz="1900" b="1" kern="1200" dirty="0">
                <a:solidFill>
                  <a:schemeClr val="bg1">
                    <a:lumMod val="85000"/>
                  </a:schemeClr>
                </a:solidFill>
                <a:latin typeface="Adobe Clean" pitchFamily="34" charset="0"/>
                <a:ea typeface="+mn-ea"/>
                <a:cs typeface="Adobe Clean" pitchFamily="34" charset="0"/>
              </a:defRPr>
            </a:lvl1pPr>
          </a:lstStyle>
          <a:p>
            <a:pPr marL="0" lvl="0" algn="l" defTabSz="914209" rtl="0" eaLnBrk="1" latinLnBrk="0" hangingPunct="1"/>
            <a:r>
              <a:rPr lang="en-US" smtClean="0"/>
              <a:t>Click to edit Master text styles</a:t>
            </a:r>
          </a:p>
        </p:txBody>
      </p:sp>
      <p:sp>
        <p:nvSpPr>
          <p:cNvPr id="45" name="Text Placeholder 38"/>
          <p:cNvSpPr>
            <a:spLocks noGrp="1"/>
          </p:cNvSpPr>
          <p:nvPr>
            <p:ph type="body" sz="quarter" idx="23" hasCustomPrompt="1"/>
          </p:nvPr>
        </p:nvSpPr>
        <p:spPr>
          <a:xfrm>
            <a:off x="8369286" y="4205108"/>
            <a:ext cx="3607899" cy="1269640"/>
          </a:xfrm>
        </p:spPr>
        <p:txBody>
          <a:bodyPr anchor="ctr"/>
          <a:lstStyle>
            <a:lvl1pPr marL="0" indent="0" algn="ctr" defTabSz="914209" rtl="0" eaLnBrk="1" latinLnBrk="0" hangingPunct="1">
              <a:buNone/>
              <a:defRPr lang="en-US" sz="2800" b="0" kern="1200" dirty="0" smtClean="0">
                <a:solidFill>
                  <a:srgbClr val="000000"/>
                </a:solidFill>
                <a:latin typeface="Adobe Clean" pitchFamily="34" charset="0"/>
                <a:ea typeface="+mn-ea"/>
                <a:cs typeface="Adobe Clean" pitchFamily="34" charset="0"/>
              </a:defRPr>
            </a:lvl1pPr>
          </a:lstStyle>
          <a:p>
            <a:pPr marL="0" lvl="0" algn="l" defTabSz="914209" rtl="0" eaLnBrk="1" latinLnBrk="0" hangingPunct="1"/>
            <a:r>
              <a:rPr lang="en-US" dirty="0" smtClean="0"/>
              <a:t>Feature 3</a:t>
            </a:r>
            <a:endParaRPr lang="en-US" dirty="0"/>
          </a:p>
        </p:txBody>
      </p:sp>
      <p:sp>
        <p:nvSpPr>
          <p:cNvPr id="46" name="Text Placeholder 38"/>
          <p:cNvSpPr>
            <a:spLocks noGrp="1"/>
          </p:cNvSpPr>
          <p:nvPr>
            <p:ph type="body" sz="quarter" idx="24"/>
          </p:nvPr>
        </p:nvSpPr>
        <p:spPr>
          <a:xfrm>
            <a:off x="8369285" y="2368741"/>
            <a:ext cx="3607898" cy="621801"/>
          </a:xfrm>
        </p:spPr>
        <p:txBody>
          <a:bodyPr anchor="b">
            <a:normAutofit/>
          </a:bodyPr>
          <a:lstStyle>
            <a:lvl1pPr marL="0" indent="0" algn="ctr" defTabSz="914209" rtl="0" eaLnBrk="1" latinLnBrk="0" hangingPunct="1">
              <a:buNone/>
              <a:defRPr lang="en-US" sz="1900" b="1" kern="1200" dirty="0">
                <a:solidFill>
                  <a:schemeClr val="bg1">
                    <a:lumMod val="85000"/>
                  </a:schemeClr>
                </a:solidFill>
                <a:latin typeface="Adobe Clean" pitchFamily="34" charset="0"/>
                <a:ea typeface="+mn-ea"/>
                <a:cs typeface="Adobe Clean" pitchFamily="34" charset="0"/>
              </a:defRPr>
            </a:lvl1pPr>
          </a:lstStyle>
          <a:p>
            <a:pPr marL="0" lvl="0" algn="l" defTabSz="914209" rtl="0" eaLnBrk="1" latinLnBrk="0" hangingPunct="1"/>
            <a:r>
              <a:rPr lang="en-US" smtClean="0"/>
              <a:t>Click to edit Master text styles</a:t>
            </a:r>
          </a:p>
        </p:txBody>
      </p:sp>
      <p:pic>
        <p:nvPicPr>
          <p:cNvPr id="26" name="Picture 25" descr="Adobe_logo_tag_top_7-8in_pn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19076" y="6"/>
            <a:ext cx="365030" cy="611641"/>
          </a:xfrm>
          <a:prstGeom prst="rect">
            <a:avLst/>
          </a:prstGeom>
        </p:spPr>
      </p:pic>
      <p:sp>
        <p:nvSpPr>
          <p:cNvPr id="2" name="Rounded Rectangle 1"/>
          <p:cNvSpPr/>
          <p:nvPr userDrawn="1"/>
        </p:nvSpPr>
        <p:spPr>
          <a:xfrm>
            <a:off x="864295" y="3387886"/>
            <a:ext cx="2555310" cy="708125"/>
          </a:xfrm>
          <a:prstGeom prst="roundRect">
            <a:avLst/>
          </a:prstGeom>
          <a:solidFill>
            <a:schemeClr val="accent3"/>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28" name="Text Placeholder 54"/>
          <p:cNvSpPr>
            <a:spLocks noGrp="1"/>
          </p:cNvSpPr>
          <p:nvPr>
            <p:ph type="body" sz="quarter" idx="25"/>
          </p:nvPr>
        </p:nvSpPr>
        <p:spPr>
          <a:xfrm>
            <a:off x="989556" y="3289335"/>
            <a:ext cx="2329842" cy="844551"/>
          </a:xfrm>
        </p:spPr>
        <p:txBody>
          <a:bodyPr anchor="ctr">
            <a:noAutofit/>
          </a:bodyPr>
          <a:lstStyle>
            <a:lvl1pPr marL="0" indent="0" algn="ctr">
              <a:buNone/>
              <a:defRPr lang="en-US" sz="2000" kern="1200" baseline="0" dirty="0" smtClean="0">
                <a:solidFill>
                  <a:schemeClr val="bg1"/>
                </a:solidFill>
                <a:latin typeface="Adobe Clean" pitchFamily="34" charset="0"/>
                <a:ea typeface="+mn-ea"/>
                <a:cs typeface="Adobe Clean" pitchFamily="34" charset="0"/>
              </a:defRPr>
            </a:lvl1pPr>
            <a:lvl2pPr marL="275793" indent="0">
              <a:buNone/>
              <a:defRPr lang="en-US" sz="4400" kern="1200" dirty="0" smtClean="0">
                <a:solidFill>
                  <a:schemeClr val="tx1"/>
                </a:solidFill>
                <a:latin typeface="Helvetica Neue Light"/>
                <a:ea typeface="+mn-ea"/>
                <a:cs typeface="Helvetica Neue Light"/>
              </a:defRPr>
            </a:lvl2pPr>
            <a:lvl3pPr marL="551583" indent="0">
              <a:buNone/>
              <a:defRPr lang="en-US" sz="4400" kern="1200" dirty="0" smtClean="0">
                <a:solidFill>
                  <a:schemeClr val="tx1"/>
                </a:solidFill>
                <a:latin typeface="Helvetica Neue Light"/>
                <a:ea typeface="+mn-ea"/>
                <a:cs typeface="Helvetica Neue Light"/>
              </a:defRPr>
            </a:lvl3pPr>
            <a:lvl4pPr marL="751819" indent="0">
              <a:buNone/>
              <a:defRPr lang="en-US" sz="4400" kern="1200" dirty="0" smtClean="0">
                <a:solidFill>
                  <a:schemeClr val="tx1"/>
                </a:solidFill>
                <a:latin typeface="Helvetica Neue Light"/>
                <a:ea typeface="+mn-ea"/>
                <a:cs typeface="Helvetica Neue Light"/>
              </a:defRPr>
            </a:lvl4pPr>
            <a:lvl5pPr marL="950167" indent="0">
              <a:buNone/>
              <a:defRPr lang="en-US" sz="4400" kern="1200" dirty="0">
                <a:solidFill>
                  <a:schemeClr val="tx1"/>
                </a:solidFill>
                <a:latin typeface="Helvetica Neue Light"/>
                <a:ea typeface="+mn-ea"/>
                <a:cs typeface="Helvetica Neue Light"/>
              </a:defRPr>
            </a:lvl5pPr>
          </a:lstStyle>
          <a:p>
            <a:pPr lvl="0"/>
            <a:endParaRPr lang="en-US" dirty="0" smtClean="0"/>
          </a:p>
        </p:txBody>
      </p:sp>
      <p:sp>
        <p:nvSpPr>
          <p:cNvPr id="25" name="Rounded Rectangle 24"/>
          <p:cNvSpPr/>
          <p:nvPr userDrawn="1"/>
        </p:nvSpPr>
        <p:spPr>
          <a:xfrm>
            <a:off x="4887988" y="3365134"/>
            <a:ext cx="2555310" cy="708125"/>
          </a:xfrm>
          <a:prstGeom prst="roundRect">
            <a:avLst/>
          </a:prstGeom>
          <a:solidFill>
            <a:schemeClr val="accent3"/>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32" name="Text Placeholder 54"/>
          <p:cNvSpPr>
            <a:spLocks noGrp="1"/>
          </p:cNvSpPr>
          <p:nvPr>
            <p:ph type="body" sz="quarter" idx="28"/>
          </p:nvPr>
        </p:nvSpPr>
        <p:spPr>
          <a:xfrm>
            <a:off x="5013250" y="3266583"/>
            <a:ext cx="2329842" cy="844551"/>
          </a:xfrm>
        </p:spPr>
        <p:txBody>
          <a:bodyPr anchor="ctr">
            <a:noAutofit/>
          </a:bodyPr>
          <a:lstStyle>
            <a:lvl1pPr marL="0" indent="0" algn="ctr">
              <a:buNone/>
              <a:defRPr lang="en-US" sz="2000" kern="1200" baseline="0" dirty="0" smtClean="0">
                <a:solidFill>
                  <a:schemeClr val="bg1"/>
                </a:solidFill>
                <a:latin typeface="Adobe Clean" pitchFamily="34" charset="0"/>
                <a:ea typeface="+mn-ea"/>
                <a:cs typeface="Adobe Clean" pitchFamily="34" charset="0"/>
              </a:defRPr>
            </a:lvl1pPr>
            <a:lvl2pPr marL="275793" indent="0">
              <a:buNone/>
              <a:defRPr lang="en-US" sz="4400" kern="1200" dirty="0" smtClean="0">
                <a:solidFill>
                  <a:schemeClr val="tx1"/>
                </a:solidFill>
                <a:latin typeface="Helvetica Neue Light"/>
                <a:ea typeface="+mn-ea"/>
                <a:cs typeface="Helvetica Neue Light"/>
              </a:defRPr>
            </a:lvl2pPr>
            <a:lvl3pPr marL="551583" indent="0">
              <a:buNone/>
              <a:defRPr lang="en-US" sz="4400" kern="1200" dirty="0" smtClean="0">
                <a:solidFill>
                  <a:schemeClr val="tx1"/>
                </a:solidFill>
                <a:latin typeface="Helvetica Neue Light"/>
                <a:ea typeface="+mn-ea"/>
                <a:cs typeface="Helvetica Neue Light"/>
              </a:defRPr>
            </a:lvl3pPr>
            <a:lvl4pPr marL="751819" indent="0">
              <a:buNone/>
              <a:defRPr lang="en-US" sz="4400" kern="1200" dirty="0" smtClean="0">
                <a:solidFill>
                  <a:schemeClr val="tx1"/>
                </a:solidFill>
                <a:latin typeface="Helvetica Neue Light"/>
                <a:ea typeface="+mn-ea"/>
                <a:cs typeface="Helvetica Neue Light"/>
              </a:defRPr>
            </a:lvl4pPr>
            <a:lvl5pPr marL="950167" indent="0">
              <a:buNone/>
              <a:defRPr lang="en-US" sz="4400" kern="1200" dirty="0">
                <a:solidFill>
                  <a:schemeClr val="tx1"/>
                </a:solidFill>
                <a:latin typeface="Helvetica Neue Light"/>
                <a:ea typeface="+mn-ea"/>
                <a:cs typeface="Helvetica Neue Light"/>
              </a:defRPr>
            </a:lvl5pPr>
          </a:lstStyle>
          <a:p>
            <a:pPr lvl="0"/>
            <a:endParaRPr lang="en-US" dirty="0" smtClean="0"/>
          </a:p>
        </p:txBody>
      </p:sp>
      <p:sp>
        <p:nvSpPr>
          <p:cNvPr id="33" name="Rounded Rectangle 32"/>
          <p:cNvSpPr/>
          <p:nvPr userDrawn="1"/>
        </p:nvSpPr>
        <p:spPr>
          <a:xfrm>
            <a:off x="8963767" y="3334560"/>
            <a:ext cx="2555310" cy="708125"/>
          </a:xfrm>
          <a:prstGeom prst="roundRect">
            <a:avLst/>
          </a:prstGeom>
          <a:solidFill>
            <a:schemeClr val="accent3"/>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34" name="Text Placeholder 54"/>
          <p:cNvSpPr>
            <a:spLocks noGrp="1"/>
          </p:cNvSpPr>
          <p:nvPr>
            <p:ph type="body" sz="quarter" idx="29"/>
          </p:nvPr>
        </p:nvSpPr>
        <p:spPr>
          <a:xfrm>
            <a:off x="9089028" y="3236010"/>
            <a:ext cx="2329842" cy="844551"/>
          </a:xfrm>
        </p:spPr>
        <p:txBody>
          <a:bodyPr anchor="ctr">
            <a:noAutofit/>
          </a:bodyPr>
          <a:lstStyle>
            <a:lvl1pPr marL="0" indent="0" algn="ctr">
              <a:buNone/>
              <a:defRPr lang="en-US" sz="2000" kern="1200" baseline="0" dirty="0" smtClean="0">
                <a:solidFill>
                  <a:schemeClr val="bg1"/>
                </a:solidFill>
                <a:latin typeface="Adobe Clean" pitchFamily="34" charset="0"/>
                <a:ea typeface="+mn-ea"/>
                <a:cs typeface="Adobe Clean" pitchFamily="34" charset="0"/>
              </a:defRPr>
            </a:lvl1pPr>
            <a:lvl2pPr marL="275793" indent="0">
              <a:buNone/>
              <a:defRPr lang="en-US" sz="4400" kern="1200" dirty="0" smtClean="0">
                <a:solidFill>
                  <a:schemeClr val="tx1"/>
                </a:solidFill>
                <a:latin typeface="Helvetica Neue Light"/>
                <a:ea typeface="+mn-ea"/>
                <a:cs typeface="Helvetica Neue Light"/>
              </a:defRPr>
            </a:lvl2pPr>
            <a:lvl3pPr marL="551583" indent="0">
              <a:buNone/>
              <a:defRPr lang="en-US" sz="4400" kern="1200" dirty="0" smtClean="0">
                <a:solidFill>
                  <a:schemeClr val="tx1"/>
                </a:solidFill>
                <a:latin typeface="Helvetica Neue Light"/>
                <a:ea typeface="+mn-ea"/>
                <a:cs typeface="Helvetica Neue Light"/>
              </a:defRPr>
            </a:lvl3pPr>
            <a:lvl4pPr marL="751819" indent="0">
              <a:buNone/>
              <a:defRPr lang="en-US" sz="4400" kern="1200" dirty="0" smtClean="0">
                <a:solidFill>
                  <a:schemeClr val="tx1"/>
                </a:solidFill>
                <a:latin typeface="Helvetica Neue Light"/>
                <a:ea typeface="+mn-ea"/>
                <a:cs typeface="Helvetica Neue Light"/>
              </a:defRPr>
            </a:lvl4pPr>
            <a:lvl5pPr marL="950167" indent="0">
              <a:buNone/>
              <a:defRPr lang="en-US" sz="4400" kern="1200" dirty="0">
                <a:solidFill>
                  <a:schemeClr val="tx1"/>
                </a:solidFill>
                <a:latin typeface="Helvetica Neue Light"/>
                <a:ea typeface="+mn-ea"/>
                <a:cs typeface="Helvetica Neue Light"/>
              </a:defRPr>
            </a:lvl5pPr>
          </a:lstStyle>
          <a:p>
            <a:pPr lvl="0"/>
            <a:endParaRPr lang="en-US" dirty="0" smtClean="0"/>
          </a:p>
        </p:txBody>
      </p:sp>
    </p:spTree>
    <p:extLst>
      <p:ext uri="{BB962C8B-B14F-4D97-AF65-F5344CB8AC3E}">
        <p14:creationId xmlns:p14="http://schemas.microsoft.com/office/powerpoint/2010/main" val="3864642372"/>
      </p:ext>
    </p:extLst>
  </p:cSld>
  <p:clrMapOvr>
    <a:masterClrMapping/>
  </p:clrMapOvr>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0" cy="3744035"/>
          </a:xfrm>
          <a:prstGeom prst="rect">
            <a:avLst/>
          </a:prstGeom>
        </p:spPr>
      </p:pic>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Title 1"/>
          <p:cNvSpPr txBox="1">
            <a:spLocks/>
          </p:cNvSpPr>
          <p:nvPr userDrawn="1"/>
        </p:nvSpPr>
        <p:spPr>
          <a:xfrm>
            <a:off x="304721" y="184149"/>
            <a:ext cx="11579384" cy="411163"/>
          </a:xfrm>
          <a:prstGeom prst="rect">
            <a:avLst/>
          </a:prstGeom>
        </p:spPr>
        <p:txBody>
          <a:bodyPr vert="horz" lIns="108809" tIns="54401" rIns="108809" bIns="54401" rtlCol="0" anchor="ctr">
            <a:noAutofit/>
          </a:bodyPr>
          <a:lstStyle>
            <a:lvl1pPr algn="l" defTabSz="1088291" rtl="0" eaLnBrk="1" latinLnBrk="0" hangingPunct="1">
              <a:spcBef>
                <a:spcPct val="0"/>
              </a:spcBef>
              <a:buNone/>
              <a:defRPr sz="2400" kern="1200">
                <a:solidFill>
                  <a:schemeClr val="bg2"/>
                </a:solidFill>
                <a:latin typeface="Adobe Clean Light"/>
                <a:ea typeface="+mj-ea"/>
                <a:cs typeface="Adobe Clean Light"/>
              </a:defRPr>
            </a:lvl1pPr>
          </a:lstStyle>
          <a:p>
            <a:r>
              <a:rPr lang="en-US" smtClean="0">
                <a:solidFill>
                  <a:srgbClr val="DADDE0"/>
                </a:solidFill>
                <a:latin typeface="Adobe Clean" pitchFamily="34" charset="0"/>
              </a:rPr>
              <a:t>	</a:t>
            </a:r>
            <a:endParaRPr lang="en-US" dirty="0">
              <a:solidFill>
                <a:srgbClr val="DADDE0"/>
              </a:solidFill>
              <a:latin typeface="Adobe Clean" pitchFamily="34" charset="0"/>
            </a:endParaRPr>
          </a:p>
        </p:txBody>
      </p:sp>
      <p:cxnSp>
        <p:nvCxnSpPr>
          <p:cNvPr id="14" name="Straight Connector 13"/>
          <p:cNvCxnSpPr/>
          <p:nvPr userDrawn="1"/>
        </p:nvCxnSpPr>
        <p:spPr>
          <a:xfrm flipV="1">
            <a:off x="4085594" y="2813537"/>
            <a:ext cx="0" cy="3556000"/>
          </a:xfrm>
          <a:prstGeom prst="line">
            <a:avLst/>
          </a:prstGeom>
          <a:ln w="9525"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8138533" y="2813537"/>
            <a:ext cx="0" cy="3556000"/>
          </a:xfrm>
          <a:prstGeom prst="line">
            <a:avLst/>
          </a:prstGeom>
          <a:ln w="9525"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27" name="Title 23"/>
          <p:cNvSpPr>
            <a:spLocks noGrp="1"/>
          </p:cNvSpPr>
          <p:nvPr>
            <p:ph type="title"/>
          </p:nvPr>
        </p:nvSpPr>
        <p:spPr>
          <a:xfrm>
            <a:off x="304721" y="550683"/>
            <a:ext cx="11579384" cy="680796"/>
          </a:xfrm>
        </p:spPr>
        <p:txBody>
          <a:bodyPr/>
          <a:lstStyle>
            <a:lvl1pPr>
              <a:defRPr sz="4400" b="1">
                <a:solidFill>
                  <a:schemeClr val="tx1"/>
                </a:solidFill>
                <a:latin typeface="Adobe Clean" pitchFamily="34" charset="0"/>
              </a:defRPr>
            </a:lvl1pPr>
          </a:lstStyle>
          <a:p>
            <a:r>
              <a:rPr lang="en-US" dirty="0" smtClean="0"/>
              <a:t>Click to edit Master title style</a:t>
            </a:r>
            <a:endParaRPr lang="en-US" dirty="0"/>
          </a:p>
        </p:txBody>
      </p:sp>
      <p:sp>
        <p:nvSpPr>
          <p:cNvPr id="30" name="Text Placeholder 28"/>
          <p:cNvSpPr>
            <a:spLocks noGrp="1"/>
          </p:cNvSpPr>
          <p:nvPr>
            <p:ph type="body" sz="quarter" idx="13"/>
          </p:nvPr>
        </p:nvSpPr>
        <p:spPr>
          <a:xfrm>
            <a:off x="308178" y="1244849"/>
            <a:ext cx="11575926" cy="534987"/>
          </a:xfrm>
        </p:spPr>
        <p:txBody>
          <a:bodyPr/>
          <a:lstStyle>
            <a:lvl1pPr marL="0" indent="0">
              <a:buNone/>
              <a:defRPr lang="en-US" sz="2400" b="1" kern="1200" dirty="0" smtClean="0">
                <a:solidFill>
                  <a:schemeClr val="tx1"/>
                </a:solidFill>
                <a:latin typeface="Adobe Clean" pitchFamily="34" charset="0"/>
                <a:ea typeface="+mn-ea"/>
                <a:cs typeface="Adobe Clean" pitchFamily="34" charset="0"/>
              </a:defRPr>
            </a:lvl1pPr>
          </a:lstStyle>
          <a:p>
            <a:pPr marL="0" lvl="0" algn="l" defTabSz="914209" rtl="0" eaLnBrk="1" latinLnBrk="0" hangingPunct="1"/>
            <a:r>
              <a:rPr lang="en-US" smtClean="0"/>
              <a:t>Click to edit Master text styles</a:t>
            </a:r>
          </a:p>
        </p:txBody>
      </p:sp>
      <p:sp>
        <p:nvSpPr>
          <p:cNvPr id="39" name="Text Placeholder 38"/>
          <p:cNvSpPr>
            <a:spLocks noGrp="1"/>
          </p:cNvSpPr>
          <p:nvPr>
            <p:ph type="body" sz="quarter" idx="17" hasCustomPrompt="1"/>
          </p:nvPr>
        </p:nvSpPr>
        <p:spPr>
          <a:xfrm>
            <a:off x="246001" y="4205108"/>
            <a:ext cx="3607899" cy="1269640"/>
          </a:xfrm>
        </p:spPr>
        <p:txBody>
          <a:bodyPr anchor="ctr"/>
          <a:lstStyle>
            <a:lvl1pPr marL="0" indent="0" algn="ctr">
              <a:buNone/>
              <a:defRPr lang="en-US" sz="2800" b="0" kern="1200" dirty="0" smtClean="0">
                <a:solidFill>
                  <a:srgbClr val="000000"/>
                </a:solidFill>
                <a:latin typeface="Adobe Clean" pitchFamily="34" charset="0"/>
                <a:ea typeface="+mn-ea"/>
                <a:cs typeface="Adobe Clean" pitchFamily="34" charset="0"/>
              </a:defRPr>
            </a:lvl1pPr>
          </a:lstStyle>
          <a:p>
            <a:pPr marL="0" lvl="0" algn="l" defTabSz="914209" rtl="0" eaLnBrk="1" latinLnBrk="0" hangingPunct="1"/>
            <a:r>
              <a:rPr lang="en-US" dirty="0" smtClean="0"/>
              <a:t>Feature 1</a:t>
            </a:r>
            <a:endParaRPr lang="en-US" dirty="0"/>
          </a:p>
        </p:txBody>
      </p:sp>
      <p:sp>
        <p:nvSpPr>
          <p:cNvPr id="40" name="Text Placeholder 38"/>
          <p:cNvSpPr>
            <a:spLocks noGrp="1"/>
          </p:cNvSpPr>
          <p:nvPr>
            <p:ph type="body" sz="quarter" idx="18"/>
          </p:nvPr>
        </p:nvSpPr>
        <p:spPr>
          <a:xfrm>
            <a:off x="246000" y="2368741"/>
            <a:ext cx="3607898" cy="621801"/>
          </a:xfrm>
        </p:spPr>
        <p:txBody>
          <a:bodyPr anchor="b">
            <a:normAutofit/>
          </a:bodyPr>
          <a:lstStyle>
            <a:lvl1pPr marL="0" indent="0" algn="ctr" defTabSz="914209" rtl="0" eaLnBrk="1" latinLnBrk="0" hangingPunct="1">
              <a:buNone/>
              <a:defRPr lang="en-US" sz="1900" b="1" kern="1200" dirty="0">
                <a:solidFill>
                  <a:schemeClr val="tx1"/>
                </a:solidFill>
                <a:latin typeface="Adobe Clean" pitchFamily="34" charset="0"/>
                <a:ea typeface="+mn-ea"/>
                <a:cs typeface="Adobe Clean" pitchFamily="34" charset="0"/>
              </a:defRPr>
            </a:lvl1pPr>
          </a:lstStyle>
          <a:p>
            <a:pPr marL="0" lvl="0" algn="l" defTabSz="914209" rtl="0" eaLnBrk="1" latinLnBrk="0" hangingPunct="1"/>
            <a:r>
              <a:rPr lang="en-US" smtClean="0"/>
              <a:t>Click to edit Master text styles</a:t>
            </a:r>
          </a:p>
        </p:txBody>
      </p:sp>
      <p:sp>
        <p:nvSpPr>
          <p:cNvPr id="42" name="Text Placeholder 38"/>
          <p:cNvSpPr>
            <a:spLocks noGrp="1"/>
          </p:cNvSpPr>
          <p:nvPr>
            <p:ph type="body" sz="quarter" idx="20" hasCustomPrompt="1"/>
          </p:nvPr>
        </p:nvSpPr>
        <p:spPr>
          <a:xfrm>
            <a:off x="4321318" y="4205108"/>
            <a:ext cx="3607899" cy="1269640"/>
          </a:xfrm>
        </p:spPr>
        <p:txBody>
          <a:bodyPr anchor="ctr"/>
          <a:lstStyle>
            <a:lvl1pPr marL="0" indent="0" algn="ctr" defTabSz="914209" rtl="0" eaLnBrk="1" latinLnBrk="0" hangingPunct="1">
              <a:buNone/>
              <a:defRPr lang="en-US" sz="2800" b="0" kern="1200" dirty="0" smtClean="0">
                <a:solidFill>
                  <a:srgbClr val="000000"/>
                </a:solidFill>
                <a:latin typeface="Adobe Clean" pitchFamily="34" charset="0"/>
                <a:ea typeface="+mn-ea"/>
                <a:cs typeface="Adobe Clean" pitchFamily="34" charset="0"/>
              </a:defRPr>
            </a:lvl1pPr>
          </a:lstStyle>
          <a:p>
            <a:pPr marL="0" lvl="0" algn="l" defTabSz="914209" rtl="0" eaLnBrk="1" latinLnBrk="0" hangingPunct="1"/>
            <a:r>
              <a:rPr lang="en-US" dirty="0" smtClean="0"/>
              <a:t>Feature 2</a:t>
            </a:r>
            <a:endParaRPr lang="en-US" dirty="0"/>
          </a:p>
        </p:txBody>
      </p:sp>
      <p:sp>
        <p:nvSpPr>
          <p:cNvPr id="43" name="Text Placeholder 38"/>
          <p:cNvSpPr>
            <a:spLocks noGrp="1"/>
          </p:cNvSpPr>
          <p:nvPr>
            <p:ph type="body" sz="quarter" idx="21"/>
          </p:nvPr>
        </p:nvSpPr>
        <p:spPr>
          <a:xfrm>
            <a:off x="4321315" y="2368741"/>
            <a:ext cx="3607898" cy="621801"/>
          </a:xfrm>
        </p:spPr>
        <p:txBody>
          <a:bodyPr anchor="b">
            <a:normAutofit/>
          </a:bodyPr>
          <a:lstStyle>
            <a:lvl1pPr marL="0" indent="0" algn="ctr" defTabSz="914209" rtl="0" eaLnBrk="1" latinLnBrk="0" hangingPunct="1">
              <a:buNone/>
              <a:defRPr lang="en-US" sz="1900" b="1" kern="1200" dirty="0">
                <a:solidFill>
                  <a:schemeClr val="tx1"/>
                </a:solidFill>
                <a:latin typeface="Adobe Clean" pitchFamily="34" charset="0"/>
                <a:ea typeface="+mn-ea"/>
                <a:cs typeface="Adobe Clean" pitchFamily="34" charset="0"/>
              </a:defRPr>
            </a:lvl1pPr>
          </a:lstStyle>
          <a:p>
            <a:pPr marL="0" lvl="0" algn="l" defTabSz="914209" rtl="0" eaLnBrk="1" latinLnBrk="0" hangingPunct="1"/>
            <a:r>
              <a:rPr lang="en-US" smtClean="0"/>
              <a:t>Click to edit Master text styles</a:t>
            </a:r>
          </a:p>
        </p:txBody>
      </p:sp>
      <p:sp>
        <p:nvSpPr>
          <p:cNvPr id="45" name="Text Placeholder 38"/>
          <p:cNvSpPr>
            <a:spLocks noGrp="1"/>
          </p:cNvSpPr>
          <p:nvPr>
            <p:ph type="body" sz="quarter" idx="23" hasCustomPrompt="1"/>
          </p:nvPr>
        </p:nvSpPr>
        <p:spPr>
          <a:xfrm>
            <a:off x="8369286" y="4205108"/>
            <a:ext cx="3607899" cy="1269640"/>
          </a:xfrm>
        </p:spPr>
        <p:txBody>
          <a:bodyPr anchor="ctr"/>
          <a:lstStyle>
            <a:lvl1pPr marL="0" indent="0" algn="ctr" defTabSz="914209" rtl="0" eaLnBrk="1" latinLnBrk="0" hangingPunct="1">
              <a:buNone/>
              <a:defRPr lang="en-US" sz="2800" b="0" kern="1200" dirty="0" smtClean="0">
                <a:solidFill>
                  <a:srgbClr val="000000"/>
                </a:solidFill>
                <a:latin typeface="Adobe Clean" pitchFamily="34" charset="0"/>
                <a:ea typeface="+mn-ea"/>
                <a:cs typeface="Adobe Clean" pitchFamily="34" charset="0"/>
              </a:defRPr>
            </a:lvl1pPr>
          </a:lstStyle>
          <a:p>
            <a:pPr marL="0" lvl="0" algn="l" defTabSz="914209" rtl="0" eaLnBrk="1" latinLnBrk="0" hangingPunct="1"/>
            <a:r>
              <a:rPr lang="en-US" dirty="0" smtClean="0"/>
              <a:t>Feature 3</a:t>
            </a:r>
            <a:endParaRPr lang="en-US" dirty="0"/>
          </a:p>
        </p:txBody>
      </p:sp>
      <p:sp>
        <p:nvSpPr>
          <p:cNvPr id="46" name="Text Placeholder 38"/>
          <p:cNvSpPr>
            <a:spLocks noGrp="1"/>
          </p:cNvSpPr>
          <p:nvPr>
            <p:ph type="body" sz="quarter" idx="24"/>
          </p:nvPr>
        </p:nvSpPr>
        <p:spPr>
          <a:xfrm>
            <a:off x="8369285" y="2368741"/>
            <a:ext cx="3607898" cy="621801"/>
          </a:xfrm>
        </p:spPr>
        <p:txBody>
          <a:bodyPr anchor="b">
            <a:normAutofit/>
          </a:bodyPr>
          <a:lstStyle>
            <a:lvl1pPr marL="0" indent="0" algn="ctr" defTabSz="914209" rtl="0" eaLnBrk="1" latinLnBrk="0" hangingPunct="1">
              <a:buNone/>
              <a:defRPr lang="en-US" sz="1900" b="1" kern="1200" dirty="0">
                <a:solidFill>
                  <a:schemeClr val="tx1"/>
                </a:solidFill>
                <a:latin typeface="Adobe Clean" pitchFamily="34" charset="0"/>
                <a:ea typeface="+mn-ea"/>
                <a:cs typeface="Adobe Clean" pitchFamily="34" charset="0"/>
              </a:defRPr>
            </a:lvl1pPr>
          </a:lstStyle>
          <a:p>
            <a:pPr marL="0" lvl="0" algn="l" defTabSz="914209" rtl="0" eaLnBrk="1" latinLnBrk="0" hangingPunct="1"/>
            <a:r>
              <a:rPr lang="en-US" smtClean="0"/>
              <a:t>Click to edit Master text styles</a:t>
            </a:r>
          </a:p>
        </p:txBody>
      </p:sp>
      <p:pic>
        <p:nvPicPr>
          <p:cNvPr id="26" name="Picture 25" descr="Adobe_logo_tag_top_7-8in_pn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19076" y="6"/>
            <a:ext cx="365030" cy="611641"/>
          </a:xfrm>
          <a:prstGeom prst="rect">
            <a:avLst/>
          </a:prstGeom>
        </p:spPr>
      </p:pic>
      <p:sp>
        <p:nvSpPr>
          <p:cNvPr id="2" name="Rounded Rectangle 1"/>
          <p:cNvSpPr/>
          <p:nvPr userDrawn="1"/>
        </p:nvSpPr>
        <p:spPr>
          <a:xfrm>
            <a:off x="864295" y="3387886"/>
            <a:ext cx="2555310" cy="708125"/>
          </a:xfrm>
          <a:prstGeom prst="roundRect">
            <a:avLst/>
          </a:prstGeom>
          <a:solidFill>
            <a:schemeClr val="accent4"/>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28" name="Text Placeholder 54"/>
          <p:cNvSpPr>
            <a:spLocks noGrp="1"/>
          </p:cNvSpPr>
          <p:nvPr>
            <p:ph type="body" sz="quarter" idx="25"/>
          </p:nvPr>
        </p:nvSpPr>
        <p:spPr>
          <a:xfrm>
            <a:off x="989556" y="3289335"/>
            <a:ext cx="2329842" cy="844551"/>
          </a:xfrm>
        </p:spPr>
        <p:txBody>
          <a:bodyPr anchor="ctr">
            <a:noAutofit/>
          </a:bodyPr>
          <a:lstStyle>
            <a:lvl1pPr marL="0" indent="0" algn="ctr">
              <a:buNone/>
              <a:defRPr lang="en-US" sz="2000" kern="1200" baseline="0" dirty="0" smtClean="0">
                <a:solidFill>
                  <a:schemeClr val="bg1"/>
                </a:solidFill>
                <a:latin typeface="Adobe Clean" pitchFamily="34" charset="0"/>
                <a:ea typeface="+mn-ea"/>
                <a:cs typeface="Adobe Clean" pitchFamily="34" charset="0"/>
              </a:defRPr>
            </a:lvl1pPr>
            <a:lvl2pPr marL="275793" indent="0">
              <a:buNone/>
              <a:defRPr lang="en-US" sz="4400" kern="1200" dirty="0" smtClean="0">
                <a:solidFill>
                  <a:schemeClr val="tx1"/>
                </a:solidFill>
                <a:latin typeface="Helvetica Neue Light"/>
                <a:ea typeface="+mn-ea"/>
                <a:cs typeface="Helvetica Neue Light"/>
              </a:defRPr>
            </a:lvl2pPr>
            <a:lvl3pPr marL="551583" indent="0">
              <a:buNone/>
              <a:defRPr lang="en-US" sz="4400" kern="1200" dirty="0" smtClean="0">
                <a:solidFill>
                  <a:schemeClr val="tx1"/>
                </a:solidFill>
                <a:latin typeface="Helvetica Neue Light"/>
                <a:ea typeface="+mn-ea"/>
                <a:cs typeface="Helvetica Neue Light"/>
              </a:defRPr>
            </a:lvl3pPr>
            <a:lvl4pPr marL="751819" indent="0">
              <a:buNone/>
              <a:defRPr lang="en-US" sz="4400" kern="1200" dirty="0" smtClean="0">
                <a:solidFill>
                  <a:schemeClr val="tx1"/>
                </a:solidFill>
                <a:latin typeface="Helvetica Neue Light"/>
                <a:ea typeface="+mn-ea"/>
                <a:cs typeface="Helvetica Neue Light"/>
              </a:defRPr>
            </a:lvl4pPr>
            <a:lvl5pPr marL="950167" indent="0">
              <a:buNone/>
              <a:defRPr lang="en-US" sz="4400" kern="1200" dirty="0">
                <a:solidFill>
                  <a:schemeClr val="tx1"/>
                </a:solidFill>
                <a:latin typeface="Helvetica Neue Light"/>
                <a:ea typeface="+mn-ea"/>
                <a:cs typeface="Helvetica Neue Light"/>
              </a:defRPr>
            </a:lvl5pPr>
          </a:lstStyle>
          <a:p>
            <a:pPr lvl="0"/>
            <a:endParaRPr lang="en-US" dirty="0" smtClean="0"/>
          </a:p>
        </p:txBody>
      </p:sp>
      <p:sp>
        <p:nvSpPr>
          <p:cNvPr id="25" name="Rounded Rectangle 24"/>
          <p:cNvSpPr/>
          <p:nvPr userDrawn="1"/>
        </p:nvSpPr>
        <p:spPr>
          <a:xfrm>
            <a:off x="4887988" y="3365134"/>
            <a:ext cx="2555310" cy="708125"/>
          </a:xfrm>
          <a:prstGeom prst="roundRect">
            <a:avLst/>
          </a:prstGeom>
          <a:solidFill>
            <a:schemeClr val="accent4"/>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32" name="Text Placeholder 54"/>
          <p:cNvSpPr>
            <a:spLocks noGrp="1"/>
          </p:cNvSpPr>
          <p:nvPr>
            <p:ph type="body" sz="quarter" idx="28"/>
          </p:nvPr>
        </p:nvSpPr>
        <p:spPr>
          <a:xfrm>
            <a:off x="5013250" y="3266583"/>
            <a:ext cx="2329842" cy="844551"/>
          </a:xfrm>
        </p:spPr>
        <p:txBody>
          <a:bodyPr anchor="ctr">
            <a:noAutofit/>
          </a:bodyPr>
          <a:lstStyle>
            <a:lvl1pPr marL="0" indent="0" algn="ctr">
              <a:buNone/>
              <a:defRPr lang="en-US" sz="2000" kern="1200" baseline="0" dirty="0" smtClean="0">
                <a:solidFill>
                  <a:schemeClr val="bg1"/>
                </a:solidFill>
                <a:latin typeface="Adobe Clean" pitchFamily="34" charset="0"/>
                <a:ea typeface="+mn-ea"/>
                <a:cs typeface="Adobe Clean" pitchFamily="34" charset="0"/>
              </a:defRPr>
            </a:lvl1pPr>
            <a:lvl2pPr marL="275793" indent="0">
              <a:buNone/>
              <a:defRPr lang="en-US" sz="4400" kern="1200" dirty="0" smtClean="0">
                <a:solidFill>
                  <a:schemeClr val="tx1"/>
                </a:solidFill>
                <a:latin typeface="Helvetica Neue Light"/>
                <a:ea typeface="+mn-ea"/>
                <a:cs typeface="Helvetica Neue Light"/>
              </a:defRPr>
            </a:lvl2pPr>
            <a:lvl3pPr marL="551583" indent="0">
              <a:buNone/>
              <a:defRPr lang="en-US" sz="4400" kern="1200" dirty="0" smtClean="0">
                <a:solidFill>
                  <a:schemeClr val="tx1"/>
                </a:solidFill>
                <a:latin typeface="Helvetica Neue Light"/>
                <a:ea typeface="+mn-ea"/>
                <a:cs typeface="Helvetica Neue Light"/>
              </a:defRPr>
            </a:lvl3pPr>
            <a:lvl4pPr marL="751819" indent="0">
              <a:buNone/>
              <a:defRPr lang="en-US" sz="4400" kern="1200" dirty="0" smtClean="0">
                <a:solidFill>
                  <a:schemeClr val="tx1"/>
                </a:solidFill>
                <a:latin typeface="Helvetica Neue Light"/>
                <a:ea typeface="+mn-ea"/>
                <a:cs typeface="Helvetica Neue Light"/>
              </a:defRPr>
            </a:lvl4pPr>
            <a:lvl5pPr marL="950167" indent="0">
              <a:buNone/>
              <a:defRPr lang="en-US" sz="4400" kern="1200" dirty="0">
                <a:solidFill>
                  <a:schemeClr val="tx1"/>
                </a:solidFill>
                <a:latin typeface="Helvetica Neue Light"/>
                <a:ea typeface="+mn-ea"/>
                <a:cs typeface="Helvetica Neue Light"/>
              </a:defRPr>
            </a:lvl5pPr>
          </a:lstStyle>
          <a:p>
            <a:pPr lvl="0"/>
            <a:endParaRPr lang="en-US" dirty="0" smtClean="0"/>
          </a:p>
        </p:txBody>
      </p:sp>
      <p:sp>
        <p:nvSpPr>
          <p:cNvPr id="33" name="Rounded Rectangle 32"/>
          <p:cNvSpPr/>
          <p:nvPr userDrawn="1"/>
        </p:nvSpPr>
        <p:spPr>
          <a:xfrm>
            <a:off x="8963767" y="3334560"/>
            <a:ext cx="2555310" cy="708125"/>
          </a:xfrm>
          <a:prstGeom prst="roundRect">
            <a:avLst/>
          </a:prstGeom>
          <a:solidFill>
            <a:schemeClr val="accent4"/>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34" name="Text Placeholder 54"/>
          <p:cNvSpPr>
            <a:spLocks noGrp="1"/>
          </p:cNvSpPr>
          <p:nvPr>
            <p:ph type="body" sz="quarter" idx="29"/>
          </p:nvPr>
        </p:nvSpPr>
        <p:spPr>
          <a:xfrm>
            <a:off x="9089028" y="3236010"/>
            <a:ext cx="2329842" cy="844551"/>
          </a:xfrm>
        </p:spPr>
        <p:txBody>
          <a:bodyPr anchor="ctr">
            <a:noAutofit/>
          </a:bodyPr>
          <a:lstStyle>
            <a:lvl1pPr marL="0" indent="0" algn="ctr">
              <a:buNone/>
              <a:defRPr lang="en-US" sz="2000" kern="1200" baseline="0" dirty="0" smtClean="0">
                <a:solidFill>
                  <a:schemeClr val="bg1"/>
                </a:solidFill>
                <a:latin typeface="Adobe Clean" pitchFamily="34" charset="0"/>
                <a:ea typeface="+mn-ea"/>
                <a:cs typeface="Adobe Clean" pitchFamily="34" charset="0"/>
              </a:defRPr>
            </a:lvl1pPr>
            <a:lvl2pPr marL="275793" indent="0">
              <a:buNone/>
              <a:defRPr lang="en-US" sz="4400" kern="1200" dirty="0" smtClean="0">
                <a:solidFill>
                  <a:schemeClr val="tx1"/>
                </a:solidFill>
                <a:latin typeface="Helvetica Neue Light"/>
                <a:ea typeface="+mn-ea"/>
                <a:cs typeface="Helvetica Neue Light"/>
              </a:defRPr>
            </a:lvl2pPr>
            <a:lvl3pPr marL="551583" indent="0">
              <a:buNone/>
              <a:defRPr lang="en-US" sz="4400" kern="1200" dirty="0" smtClean="0">
                <a:solidFill>
                  <a:schemeClr val="tx1"/>
                </a:solidFill>
                <a:latin typeface="Helvetica Neue Light"/>
                <a:ea typeface="+mn-ea"/>
                <a:cs typeface="Helvetica Neue Light"/>
              </a:defRPr>
            </a:lvl3pPr>
            <a:lvl4pPr marL="751819" indent="0">
              <a:buNone/>
              <a:defRPr lang="en-US" sz="4400" kern="1200" dirty="0" smtClean="0">
                <a:solidFill>
                  <a:schemeClr val="tx1"/>
                </a:solidFill>
                <a:latin typeface="Helvetica Neue Light"/>
                <a:ea typeface="+mn-ea"/>
                <a:cs typeface="Helvetica Neue Light"/>
              </a:defRPr>
            </a:lvl4pPr>
            <a:lvl5pPr marL="950167" indent="0">
              <a:buNone/>
              <a:defRPr lang="en-US" sz="4400" kern="1200" dirty="0">
                <a:solidFill>
                  <a:schemeClr val="tx1"/>
                </a:solidFill>
                <a:latin typeface="Helvetica Neue Light"/>
                <a:ea typeface="+mn-ea"/>
                <a:cs typeface="Helvetica Neue Light"/>
              </a:defRPr>
            </a:lvl5pPr>
          </a:lstStyle>
          <a:p>
            <a:pPr lvl="0"/>
            <a:endParaRPr lang="en-US" dirty="0" smtClean="0"/>
          </a:p>
        </p:txBody>
      </p:sp>
    </p:spTree>
    <p:extLst>
      <p:ext uri="{BB962C8B-B14F-4D97-AF65-F5344CB8AC3E}">
        <p14:creationId xmlns:p14="http://schemas.microsoft.com/office/powerpoint/2010/main" val="1270294830"/>
      </p:ext>
    </p:extLst>
  </p:cSld>
  <p:clrMapOvr>
    <a:masterClrMapping/>
  </p:clrMapOvr>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duotone>
              <a:prstClr val="black"/>
              <a:schemeClr val="bg2">
                <a:lumMod val="50000"/>
                <a:tint val="45000"/>
                <a:satMod val="400000"/>
              </a:schemeClr>
            </a:duotone>
            <a:extLst>
              <a:ext uri="{28A0092B-C50C-407E-A947-70E740481C1C}">
                <a14:useLocalDpi xmlns:a14="http://schemas.microsoft.com/office/drawing/2010/main"/>
              </a:ext>
            </a:extLst>
          </a:blip>
          <a:srcRect/>
          <a:stretch/>
        </p:blipFill>
        <p:spPr>
          <a:xfrm>
            <a:off x="-1" y="1"/>
            <a:ext cx="12192000" cy="3744035"/>
          </a:xfrm>
          <a:prstGeom prst="rect">
            <a:avLst/>
          </a:prstGeom>
        </p:spPr>
      </p:pic>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Title 1"/>
          <p:cNvSpPr txBox="1">
            <a:spLocks/>
          </p:cNvSpPr>
          <p:nvPr userDrawn="1"/>
        </p:nvSpPr>
        <p:spPr>
          <a:xfrm>
            <a:off x="304721" y="184149"/>
            <a:ext cx="11579384" cy="411163"/>
          </a:xfrm>
          <a:prstGeom prst="rect">
            <a:avLst/>
          </a:prstGeom>
        </p:spPr>
        <p:txBody>
          <a:bodyPr vert="horz" lIns="108809" tIns="54401" rIns="108809" bIns="54401" rtlCol="0" anchor="ctr">
            <a:noAutofit/>
          </a:bodyPr>
          <a:lstStyle>
            <a:lvl1pPr algn="l" defTabSz="1088291" rtl="0" eaLnBrk="1" latinLnBrk="0" hangingPunct="1">
              <a:spcBef>
                <a:spcPct val="0"/>
              </a:spcBef>
              <a:buNone/>
              <a:defRPr sz="2400" kern="1200">
                <a:solidFill>
                  <a:schemeClr val="bg2"/>
                </a:solidFill>
                <a:latin typeface="Adobe Clean Light"/>
                <a:ea typeface="+mj-ea"/>
                <a:cs typeface="Adobe Clean Light"/>
              </a:defRPr>
            </a:lvl1pPr>
          </a:lstStyle>
          <a:p>
            <a:r>
              <a:rPr lang="en-US" smtClean="0">
                <a:solidFill>
                  <a:srgbClr val="DADDE0"/>
                </a:solidFill>
                <a:latin typeface="Adobe Clean" pitchFamily="34" charset="0"/>
              </a:rPr>
              <a:t>	</a:t>
            </a:r>
            <a:endParaRPr lang="en-US" dirty="0">
              <a:solidFill>
                <a:srgbClr val="DADDE0"/>
              </a:solidFill>
              <a:latin typeface="Adobe Clean" pitchFamily="34" charset="0"/>
            </a:endParaRPr>
          </a:p>
        </p:txBody>
      </p:sp>
      <p:cxnSp>
        <p:nvCxnSpPr>
          <p:cNvPr id="14" name="Straight Connector 13"/>
          <p:cNvCxnSpPr/>
          <p:nvPr userDrawn="1"/>
        </p:nvCxnSpPr>
        <p:spPr>
          <a:xfrm flipV="1">
            <a:off x="4085594" y="2813537"/>
            <a:ext cx="0" cy="3556000"/>
          </a:xfrm>
          <a:prstGeom prst="line">
            <a:avLst/>
          </a:prstGeom>
          <a:ln w="9525"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8138533" y="2813537"/>
            <a:ext cx="0" cy="3556000"/>
          </a:xfrm>
          <a:prstGeom prst="line">
            <a:avLst/>
          </a:prstGeom>
          <a:ln w="9525"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27" name="Title 23"/>
          <p:cNvSpPr>
            <a:spLocks noGrp="1"/>
          </p:cNvSpPr>
          <p:nvPr>
            <p:ph type="title"/>
          </p:nvPr>
        </p:nvSpPr>
        <p:spPr>
          <a:xfrm>
            <a:off x="304721" y="550683"/>
            <a:ext cx="11579384" cy="680796"/>
          </a:xfrm>
        </p:spPr>
        <p:txBody>
          <a:bodyPr/>
          <a:lstStyle>
            <a:lvl1pPr>
              <a:defRPr sz="4400" b="1">
                <a:solidFill>
                  <a:schemeClr val="tx1"/>
                </a:solidFill>
                <a:latin typeface="Adobe Clean" pitchFamily="34" charset="0"/>
              </a:defRPr>
            </a:lvl1pPr>
          </a:lstStyle>
          <a:p>
            <a:r>
              <a:rPr lang="en-US" dirty="0" smtClean="0"/>
              <a:t>Click to edit Master title style</a:t>
            </a:r>
            <a:endParaRPr lang="en-US" dirty="0"/>
          </a:p>
        </p:txBody>
      </p:sp>
      <p:sp>
        <p:nvSpPr>
          <p:cNvPr id="30" name="Text Placeholder 28"/>
          <p:cNvSpPr>
            <a:spLocks noGrp="1"/>
          </p:cNvSpPr>
          <p:nvPr>
            <p:ph type="body" sz="quarter" idx="13"/>
          </p:nvPr>
        </p:nvSpPr>
        <p:spPr>
          <a:xfrm>
            <a:off x="308178" y="1244849"/>
            <a:ext cx="11575926" cy="534987"/>
          </a:xfrm>
        </p:spPr>
        <p:txBody>
          <a:bodyPr/>
          <a:lstStyle>
            <a:lvl1pPr marL="0" indent="0">
              <a:buNone/>
              <a:defRPr lang="en-US" sz="2400" b="1" kern="1200" dirty="0" smtClean="0">
                <a:solidFill>
                  <a:schemeClr val="tx1"/>
                </a:solidFill>
                <a:latin typeface="Adobe Clean" pitchFamily="34" charset="0"/>
                <a:ea typeface="+mn-ea"/>
                <a:cs typeface="Adobe Clean" pitchFamily="34" charset="0"/>
              </a:defRPr>
            </a:lvl1pPr>
          </a:lstStyle>
          <a:p>
            <a:pPr marL="0" lvl="0" algn="l" defTabSz="914209" rtl="0" eaLnBrk="1" latinLnBrk="0" hangingPunct="1"/>
            <a:r>
              <a:rPr lang="en-US" smtClean="0"/>
              <a:t>Click to edit Master text styles</a:t>
            </a:r>
          </a:p>
        </p:txBody>
      </p:sp>
      <p:sp>
        <p:nvSpPr>
          <p:cNvPr id="40" name="Text Placeholder 38"/>
          <p:cNvSpPr>
            <a:spLocks noGrp="1"/>
          </p:cNvSpPr>
          <p:nvPr>
            <p:ph type="body" sz="quarter" idx="18"/>
          </p:nvPr>
        </p:nvSpPr>
        <p:spPr>
          <a:xfrm>
            <a:off x="246000" y="2368741"/>
            <a:ext cx="3607898" cy="621801"/>
          </a:xfrm>
        </p:spPr>
        <p:txBody>
          <a:bodyPr anchor="b">
            <a:normAutofit/>
          </a:bodyPr>
          <a:lstStyle>
            <a:lvl1pPr marL="0" indent="0" algn="ctr" defTabSz="914209" rtl="0" eaLnBrk="1" latinLnBrk="0" hangingPunct="1">
              <a:buNone/>
              <a:defRPr lang="en-US" sz="1900" b="1" kern="1200" dirty="0">
                <a:solidFill>
                  <a:schemeClr val="tx1"/>
                </a:solidFill>
                <a:latin typeface="Adobe Clean" pitchFamily="34" charset="0"/>
                <a:ea typeface="+mn-ea"/>
                <a:cs typeface="Adobe Clean" pitchFamily="34" charset="0"/>
              </a:defRPr>
            </a:lvl1pPr>
          </a:lstStyle>
          <a:p>
            <a:pPr marL="0" lvl="0" algn="l" defTabSz="914209" rtl="0" eaLnBrk="1" latinLnBrk="0" hangingPunct="1"/>
            <a:r>
              <a:rPr lang="en-US" smtClean="0"/>
              <a:t>Click to edit Master text styles</a:t>
            </a:r>
          </a:p>
        </p:txBody>
      </p:sp>
      <p:sp>
        <p:nvSpPr>
          <p:cNvPr id="43" name="Text Placeholder 38"/>
          <p:cNvSpPr>
            <a:spLocks noGrp="1"/>
          </p:cNvSpPr>
          <p:nvPr>
            <p:ph type="body" sz="quarter" idx="21"/>
          </p:nvPr>
        </p:nvSpPr>
        <p:spPr>
          <a:xfrm>
            <a:off x="4321315" y="2368741"/>
            <a:ext cx="3607898" cy="621801"/>
          </a:xfrm>
        </p:spPr>
        <p:txBody>
          <a:bodyPr anchor="b">
            <a:normAutofit/>
          </a:bodyPr>
          <a:lstStyle>
            <a:lvl1pPr marL="0" indent="0" algn="ctr" defTabSz="914209" rtl="0" eaLnBrk="1" latinLnBrk="0" hangingPunct="1">
              <a:buNone/>
              <a:defRPr lang="en-US" sz="1900" b="1" kern="1200" dirty="0">
                <a:solidFill>
                  <a:schemeClr val="tx1"/>
                </a:solidFill>
                <a:latin typeface="Adobe Clean" pitchFamily="34" charset="0"/>
                <a:ea typeface="+mn-ea"/>
                <a:cs typeface="Adobe Clean" pitchFamily="34" charset="0"/>
              </a:defRPr>
            </a:lvl1pPr>
          </a:lstStyle>
          <a:p>
            <a:pPr marL="0" lvl="0" algn="l" defTabSz="914209" rtl="0" eaLnBrk="1" latinLnBrk="0" hangingPunct="1"/>
            <a:r>
              <a:rPr lang="en-US" smtClean="0"/>
              <a:t>Click to edit Master text styles</a:t>
            </a:r>
          </a:p>
        </p:txBody>
      </p:sp>
      <p:pic>
        <p:nvPicPr>
          <p:cNvPr id="26" name="Picture 25" descr="Adobe_logo_tag_top_7-8in_pn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19076" y="6"/>
            <a:ext cx="365030" cy="611641"/>
          </a:xfrm>
          <a:prstGeom prst="rect">
            <a:avLst/>
          </a:prstGeom>
        </p:spPr>
      </p:pic>
      <p:sp>
        <p:nvSpPr>
          <p:cNvPr id="2" name="Rounded Rectangle 1"/>
          <p:cNvSpPr/>
          <p:nvPr userDrawn="1"/>
        </p:nvSpPr>
        <p:spPr>
          <a:xfrm>
            <a:off x="2837185" y="3387886"/>
            <a:ext cx="2555310" cy="708125"/>
          </a:xfrm>
          <a:prstGeom prst="roundRect">
            <a:avLst/>
          </a:prstGeom>
          <a:solidFill>
            <a:schemeClr val="tx2">
              <a:lumMod val="50000"/>
            </a:schemeClr>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28" name="Text Placeholder 54"/>
          <p:cNvSpPr>
            <a:spLocks noGrp="1"/>
          </p:cNvSpPr>
          <p:nvPr>
            <p:ph type="body" sz="quarter" idx="25"/>
          </p:nvPr>
        </p:nvSpPr>
        <p:spPr>
          <a:xfrm>
            <a:off x="2962447" y="3289335"/>
            <a:ext cx="2329842" cy="844551"/>
          </a:xfrm>
        </p:spPr>
        <p:txBody>
          <a:bodyPr anchor="ctr">
            <a:noAutofit/>
          </a:bodyPr>
          <a:lstStyle>
            <a:lvl1pPr marL="0" indent="0" algn="ctr">
              <a:buNone/>
              <a:defRPr lang="en-US" sz="2000" kern="1200" baseline="0" dirty="0" smtClean="0">
                <a:solidFill>
                  <a:schemeClr val="bg1"/>
                </a:solidFill>
                <a:latin typeface="Adobe Clean" pitchFamily="34" charset="0"/>
                <a:ea typeface="+mn-ea"/>
                <a:cs typeface="Adobe Clean" pitchFamily="34" charset="0"/>
              </a:defRPr>
            </a:lvl1pPr>
            <a:lvl2pPr marL="275793" indent="0">
              <a:buNone/>
              <a:defRPr lang="en-US" sz="4400" kern="1200" dirty="0" smtClean="0">
                <a:solidFill>
                  <a:schemeClr val="tx1"/>
                </a:solidFill>
                <a:latin typeface="Helvetica Neue Light"/>
                <a:ea typeface="+mn-ea"/>
                <a:cs typeface="Helvetica Neue Light"/>
              </a:defRPr>
            </a:lvl2pPr>
            <a:lvl3pPr marL="551583" indent="0">
              <a:buNone/>
              <a:defRPr lang="en-US" sz="4400" kern="1200" dirty="0" smtClean="0">
                <a:solidFill>
                  <a:schemeClr val="tx1"/>
                </a:solidFill>
                <a:latin typeface="Helvetica Neue Light"/>
                <a:ea typeface="+mn-ea"/>
                <a:cs typeface="Helvetica Neue Light"/>
              </a:defRPr>
            </a:lvl3pPr>
            <a:lvl4pPr marL="751819" indent="0">
              <a:buNone/>
              <a:defRPr lang="en-US" sz="4400" kern="1200" dirty="0" smtClean="0">
                <a:solidFill>
                  <a:schemeClr val="tx1"/>
                </a:solidFill>
                <a:latin typeface="Helvetica Neue Light"/>
                <a:ea typeface="+mn-ea"/>
                <a:cs typeface="Helvetica Neue Light"/>
              </a:defRPr>
            </a:lvl4pPr>
            <a:lvl5pPr marL="950167" indent="0">
              <a:buNone/>
              <a:defRPr lang="en-US" sz="4400" kern="1200" dirty="0">
                <a:solidFill>
                  <a:schemeClr val="tx1"/>
                </a:solidFill>
                <a:latin typeface="Helvetica Neue Light"/>
                <a:ea typeface="+mn-ea"/>
                <a:cs typeface="Helvetica Neue Light"/>
              </a:defRPr>
            </a:lvl5pPr>
          </a:lstStyle>
          <a:p>
            <a:pPr lvl="0"/>
            <a:endParaRPr lang="en-US" dirty="0" smtClean="0"/>
          </a:p>
        </p:txBody>
      </p:sp>
      <p:sp>
        <p:nvSpPr>
          <p:cNvPr id="25" name="Rounded Rectangle 24"/>
          <p:cNvSpPr/>
          <p:nvPr userDrawn="1"/>
        </p:nvSpPr>
        <p:spPr>
          <a:xfrm>
            <a:off x="6860878" y="3365134"/>
            <a:ext cx="2555310" cy="708125"/>
          </a:xfrm>
          <a:prstGeom prst="roundRect">
            <a:avLst/>
          </a:prstGeom>
          <a:solidFill>
            <a:schemeClr val="tx2">
              <a:lumMod val="50000"/>
            </a:schemeClr>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32" name="Text Placeholder 54"/>
          <p:cNvSpPr>
            <a:spLocks noGrp="1"/>
          </p:cNvSpPr>
          <p:nvPr>
            <p:ph type="body" sz="quarter" idx="28"/>
          </p:nvPr>
        </p:nvSpPr>
        <p:spPr>
          <a:xfrm>
            <a:off x="6986140" y="3266583"/>
            <a:ext cx="2329842" cy="844551"/>
          </a:xfrm>
        </p:spPr>
        <p:txBody>
          <a:bodyPr anchor="ctr">
            <a:noAutofit/>
          </a:bodyPr>
          <a:lstStyle>
            <a:lvl1pPr marL="0" indent="0" algn="ctr">
              <a:buNone/>
              <a:defRPr lang="en-US" sz="2000" kern="1200" baseline="0" dirty="0" smtClean="0">
                <a:solidFill>
                  <a:schemeClr val="bg1"/>
                </a:solidFill>
                <a:latin typeface="Adobe Clean" pitchFamily="34" charset="0"/>
                <a:ea typeface="+mn-ea"/>
                <a:cs typeface="Adobe Clean" pitchFamily="34" charset="0"/>
              </a:defRPr>
            </a:lvl1pPr>
            <a:lvl2pPr marL="275793" indent="0">
              <a:buNone/>
              <a:defRPr lang="en-US" sz="4400" kern="1200" dirty="0" smtClean="0">
                <a:solidFill>
                  <a:schemeClr val="tx1"/>
                </a:solidFill>
                <a:latin typeface="Helvetica Neue Light"/>
                <a:ea typeface="+mn-ea"/>
                <a:cs typeface="Helvetica Neue Light"/>
              </a:defRPr>
            </a:lvl2pPr>
            <a:lvl3pPr marL="551583" indent="0">
              <a:buNone/>
              <a:defRPr lang="en-US" sz="4400" kern="1200" dirty="0" smtClean="0">
                <a:solidFill>
                  <a:schemeClr val="tx1"/>
                </a:solidFill>
                <a:latin typeface="Helvetica Neue Light"/>
                <a:ea typeface="+mn-ea"/>
                <a:cs typeface="Helvetica Neue Light"/>
              </a:defRPr>
            </a:lvl3pPr>
            <a:lvl4pPr marL="751819" indent="0">
              <a:buNone/>
              <a:defRPr lang="en-US" sz="4400" kern="1200" dirty="0" smtClean="0">
                <a:solidFill>
                  <a:schemeClr val="tx1"/>
                </a:solidFill>
                <a:latin typeface="Helvetica Neue Light"/>
                <a:ea typeface="+mn-ea"/>
                <a:cs typeface="Helvetica Neue Light"/>
              </a:defRPr>
            </a:lvl4pPr>
            <a:lvl5pPr marL="950167" indent="0">
              <a:buNone/>
              <a:defRPr lang="en-US" sz="4400" kern="1200" dirty="0">
                <a:solidFill>
                  <a:schemeClr val="tx1"/>
                </a:solidFill>
                <a:latin typeface="Helvetica Neue Light"/>
                <a:ea typeface="+mn-ea"/>
                <a:cs typeface="Helvetica Neue Light"/>
              </a:defRPr>
            </a:lvl5pPr>
          </a:lstStyle>
          <a:p>
            <a:pPr lvl="0"/>
            <a:endParaRPr lang="en-US" dirty="0" smtClean="0"/>
          </a:p>
        </p:txBody>
      </p:sp>
    </p:spTree>
    <p:extLst>
      <p:ext uri="{BB962C8B-B14F-4D97-AF65-F5344CB8AC3E}">
        <p14:creationId xmlns:p14="http://schemas.microsoft.com/office/powerpoint/2010/main" val="2260520986"/>
      </p:ext>
    </p:extLst>
  </p:cSld>
  <p:clrMapOvr>
    <a:masterClrMapping/>
  </p:clrMapOvr>
  <p:timing>
    <p:tnLst>
      <p:par>
        <p:cTn xmlns:p14="http://schemas.microsoft.com/office/powerpoint/2010/mai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B347668-7CB5-401B-A4E5-A798FE114AAD}"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3631570035"/>
      </p:ext>
    </p:extLst>
  </p:cSld>
  <p:clrMapOvr>
    <a:masterClrMapping/>
  </p:clrMapOvr>
  <p:timing>
    <p:tnLst>
      <p:par>
        <p:cTn xmlns:p14="http://schemas.microsoft.com/office/powerpoint/2010/mai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576251BD-8A37-4A4F-BD66-CA6ADEC4144E}"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sp>
        <p:nvSpPr>
          <p:cNvPr id="7" name="Rectangle 5"/>
          <p:cNvSpPr>
            <a:spLocks noChangeArrowheads="1"/>
          </p:cNvSpPr>
          <p:nvPr userDrawn="1"/>
        </p:nvSpPr>
        <p:spPr bwMode="auto">
          <a:xfrm>
            <a:off x="0" y="0"/>
            <a:ext cx="12188825" cy="6442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864896812"/>
      </p:ext>
    </p:extLst>
  </p:cSld>
  <p:clrMapOvr>
    <a:masterClrMapping/>
  </p:clrMapOvr>
  <p:timing>
    <p:tnLst>
      <p:par>
        <p:cTn xmlns:p14="http://schemas.microsoft.com/office/powerpoint/2010/mai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White - 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028" y="224855"/>
            <a:ext cx="11618771" cy="369332"/>
          </a:xfrm>
          <a:prstGeom prst="rect">
            <a:avLst/>
          </a:prstGeom>
        </p:spPr>
        <p:txBody>
          <a:bodyPr lIns="121899" tIns="60949" rIns="121899" bIns="60949"/>
          <a:lstStyle/>
          <a:p>
            <a:r>
              <a:rPr lang="en-US" smtClean="0"/>
              <a:t>Click to edit Master title style</a:t>
            </a:r>
            <a:endParaRPr lang="en-US"/>
          </a:p>
        </p:txBody>
      </p:sp>
    </p:spTree>
    <p:extLst>
      <p:ext uri="{BB962C8B-B14F-4D97-AF65-F5344CB8AC3E}">
        <p14:creationId xmlns:p14="http://schemas.microsoft.com/office/powerpoint/2010/main" val="23797460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722" y="184149"/>
            <a:ext cx="11579384" cy="411163"/>
          </a:xfrm>
          <a:prstGeom prst="rect">
            <a:avLst/>
          </a:prstGeom>
        </p:spPr>
        <p:txBody>
          <a:bodyPr lIns="121899" tIns="60949" rIns="121899" bIns="60949"/>
          <a:lstStyle/>
          <a:p>
            <a:r>
              <a:rPr lang="en-US" smtClean="0"/>
              <a:t>Click to edit Master title style</a:t>
            </a:r>
            <a:endParaRPr lang="en-US"/>
          </a:p>
        </p:txBody>
      </p:sp>
      <p:sp>
        <p:nvSpPr>
          <p:cNvPr id="3" name="Date Placeholder 2"/>
          <p:cNvSpPr>
            <a:spLocks noGrp="1"/>
          </p:cNvSpPr>
          <p:nvPr>
            <p:ph type="dt" sz="half" idx="10"/>
          </p:nvPr>
        </p:nvSpPr>
        <p:spPr>
          <a:xfrm>
            <a:off x="5586546" y="6629401"/>
            <a:ext cx="1015735" cy="168275"/>
          </a:xfrm>
          <a:prstGeom prst="rect">
            <a:avLst/>
          </a:prstGeom>
        </p:spPr>
        <p:txBody>
          <a:bodyPr lIns="121899" tIns="60949" rIns="121899" bIns="60949"/>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a:xfrm>
            <a:off x="281443" y="6629401"/>
            <a:ext cx="5203530" cy="168275"/>
          </a:xfrm>
          <a:prstGeom prst="rect">
            <a:avLst/>
          </a:prstGeom>
        </p:spPr>
        <p:txBody>
          <a:bodyPr lIns="121899" tIns="60949" rIns="121899" bIns="60949"/>
          <a:lstStyle/>
          <a:p>
            <a:endParaRPr lang="en-US" dirty="0">
              <a:solidFill>
                <a:prstClr val="white"/>
              </a:solidFill>
            </a:endParaRPr>
          </a:p>
        </p:txBody>
      </p:sp>
      <p:sp>
        <p:nvSpPr>
          <p:cNvPr id="5" name="Slide Number Placeholder 4"/>
          <p:cNvSpPr>
            <a:spLocks noGrp="1"/>
          </p:cNvSpPr>
          <p:nvPr>
            <p:ph type="sldNum" sz="quarter" idx="12"/>
          </p:nvPr>
        </p:nvSpPr>
        <p:spPr>
          <a:xfrm>
            <a:off x="5586546" y="6477001"/>
            <a:ext cx="1015735" cy="168275"/>
          </a:xfrm>
          <a:prstGeom prst="rect">
            <a:avLst/>
          </a:prstGeom>
        </p:spPr>
        <p:txBody>
          <a:bodyPr lIns="121899" tIns="60949" rIns="121899" bIns="60949"/>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6" name="Rectangle 5"/>
          <p:cNvSpPr/>
          <p:nvPr userDrawn="1"/>
        </p:nvSpPr>
        <p:spPr>
          <a:xfrm>
            <a:off x="0"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231" tIns="45119" rIns="90231" bIns="45119" rtlCol="0" anchor="ctr"/>
          <a:lstStyle/>
          <a:p>
            <a:pPr algn="ctr" defTabSz="902913"/>
            <a:endParaRPr lang="en-US" sz="1900">
              <a:solidFill>
                <a:prstClr val="white"/>
              </a:solidFill>
            </a:endParaRPr>
          </a:p>
        </p:txBody>
      </p:sp>
    </p:spTree>
    <p:extLst>
      <p:ext uri="{BB962C8B-B14F-4D97-AF65-F5344CB8AC3E}">
        <p14:creationId xmlns:p14="http://schemas.microsoft.com/office/powerpoint/2010/main" val="777072388"/>
      </p:ext>
    </p:extLst>
  </p:cSld>
  <p:clrMapOvr>
    <a:masterClrMapping/>
  </p:clrMapOvr>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hite - 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6" y="6629401"/>
            <a:ext cx="1015735" cy="168275"/>
          </a:xfrm>
          <a:prstGeom prst="rect">
            <a:avLst/>
          </a:prstGeom>
        </p:spPr>
        <p:txBody>
          <a:bodyPr lIns="121899" tIns="60949" rIns="121899" bIns="60949"/>
          <a:lstStyle/>
          <a:p>
            <a:endParaRPr lang="en-US" dirty="0">
              <a:solidFill>
                <a:prstClr val="white"/>
              </a:solidFill>
            </a:endParaRPr>
          </a:p>
        </p:txBody>
      </p:sp>
      <p:sp>
        <p:nvSpPr>
          <p:cNvPr id="5" name="Footer Placeholder 4"/>
          <p:cNvSpPr>
            <a:spLocks noGrp="1"/>
          </p:cNvSpPr>
          <p:nvPr>
            <p:ph type="ftr" sz="quarter" idx="11"/>
          </p:nvPr>
        </p:nvSpPr>
        <p:spPr>
          <a:xfrm>
            <a:off x="281443" y="6629401"/>
            <a:ext cx="5203530" cy="168275"/>
          </a:xfrm>
          <a:prstGeom prst="rect">
            <a:avLst/>
          </a:prstGeom>
        </p:spPr>
        <p:txBody>
          <a:bodyPr lIns="121899" tIns="60949" rIns="121899" bIns="60949"/>
          <a:lstStyle/>
          <a:p>
            <a:r>
              <a:rPr lang="en-US" smtClean="0">
                <a:solidFill>
                  <a:prstClr val="white"/>
                </a:solidFill>
              </a:rPr>
              <a:t>Footer Text</a:t>
            </a:r>
            <a:endParaRPr lang="en-US">
              <a:solidFill>
                <a:prstClr val="white"/>
              </a:solidFill>
            </a:endParaRPr>
          </a:p>
        </p:txBody>
      </p:sp>
      <p:sp>
        <p:nvSpPr>
          <p:cNvPr id="6" name="Slide Number Placeholder 5"/>
          <p:cNvSpPr>
            <a:spLocks noGrp="1"/>
          </p:cNvSpPr>
          <p:nvPr>
            <p:ph type="sldNum" sz="quarter" idx="12"/>
          </p:nvPr>
        </p:nvSpPr>
        <p:spPr>
          <a:xfrm>
            <a:off x="5586546" y="6477001"/>
            <a:ext cx="1015735" cy="168275"/>
          </a:xfrm>
          <a:prstGeom prst="rect">
            <a:avLst/>
          </a:prstGeom>
        </p:spPr>
        <p:txBody>
          <a:bodyPr lIns="121899" tIns="60949" rIns="121899" bIns="60949"/>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312"/>
            <a:ext cx="12188825" cy="64484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540" tIns="45271" rIns="90540" bIns="45271" rtlCol="0" anchor="ctr"/>
          <a:lstStyle/>
          <a:p>
            <a:pPr algn="ctr" defTabSz="905853"/>
            <a:endParaRPr lang="en-US" sz="1900">
              <a:solidFill>
                <a:prstClr val="white"/>
              </a:solidFill>
            </a:endParaRPr>
          </a:p>
        </p:txBody>
      </p:sp>
      <p:pic>
        <p:nvPicPr>
          <p:cNvPr id="8" name="Picture 7" descr="test.jpg"/>
          <p:cNvPicPr>
            <a:picLocks/>
          </p:cNvPicPr>
          <p:nvPr userDrawn="1"/>
        </p:nvPicPr>
        <p:blipFill rotWithShape="1">
          <a:blip r:embed="rId2">
            <a:alphaModFix amt="33000"/>
            <a:extLst>
              <a:ext uri="{BEBA8EAE-BF5A-486C-A8C5-ECC9F3942E4B}">
                <a14:imgProps xmlns:a14="http://schemas.microsoft.com/office/drawing/2010/main">
                  <a14:imgLayer r:embed="rId3">
                    <a14:imgEffect>
                      <a14:colorTemperature colorTemp="3783"/>
                    </a14:imgEffect>
                  </a14:imgLayer>
                </a14:imgProps>
              </a:ext>
              <a:ext uri="{28A0092B-C50C-407E-A947-70E740481C1C}">
                <a14:useLocalDpi xmlns:a14="http://schemas.microsoft.com/office/drawing/2010/main" val="0"/>
              </a:ext>
            </a:extLst>
          </a:blip>
          <a:srcRect t="10357" b="576"/>
          <a:stretch/>
        </p:blipFill>
        <p:spPr>
          <a:xfrm rot="10800000">
            <a:off x="-4" y="1"/>
            <a:ext cx="12188825" cy="6448427"/>
          </a:xfrm>
          <a:prstGeom prst="rect">
            <a:avLst/>
          </a:prstGeom>
        </p:spPr>
      </p:pic>
      <p:sp>
        <p:nvSpPr>
          <p:cNvPr id="2" name="Title 1"/>
          <p:cNvSpPr>
            <a:spLocks noGrp="1"/>
          </p:cNvSpPr>
          <p:nvPr>
            <p:ph type="title"/>
          </p:nvPr>
        </p:nvSpPr>
        <p:spPr>
          <a:xfrm>
            <a:off x="304722" y="184149"/>
            <a:ext cx="11579384" cy="411163"/>
          </a:xfrm>
          <a:prstGeom prst="rect">
            <a:avLst/>
          </a:prstGeom>
        </p:spPr>
        <p:txBody>
          <a:bodyPr lIns="121899" tIns="60949" rIns="121899" bIns="60949"/>
          <a:lstStyle/>
          <a:p>
            <a:r>
              <a:rPr lang="en-US" smtClean="0"/>
              <a:t>Click to edit Master title style</a:t>
            </a:r>
            <a:endParaRPr lang="en-US"/>
          </a:p>
        </p:txBody>
      </p:sp>
    </p:spTree>
    <p:extLst>
      <p:ext uri="{BB962C8B-B14F-4D97-AF65-F5344CB8AC3E}">
        <p14:creationId xmlns:p14="http://schemas.microsoft.com/office/powerpoint/2010/main" val="4162715984"/>
      </p:ext>
    </p:extLst>
  </p:cSld>
  <p:clrMapOvr>
    <a:masterClrMapping/>
  </p:clrMapOvr>
  <p:transition xmlns:p14="http://schemas.microsoft.com/office/powerpoint/2010/mai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49"/>
            <a:ext cx="11579384" cy="411163"/>
          </a:xfrm>
          <a:prstGeom prst="rect">
            <a:avLst/>
          </a:prstGeom>
        </p:spPr>
        <p:txBody>
          <a:bodyPr lIns="121899" tIns="60949" rIns="121899" bIns="60949"/>
          <a:lstStyle/>
          <a:p>
            <a:r>
              <a:rPr lang="en-US" smtClean="0"/>
              <a:t>Click to edit Master title style</a:t>
            </a:r>
            <a:endParaRPr lang="en-US"/>
          </a:p>
        </p:txBody>
      </p:sp>
      <p:sp>
        <p:nvSpPr>
          <p:cNvPr id="4" name="Date Placeholder 3"/>
          <p:cNvSpPr>
            <a:spLocks noGrp="1"/>
          </p:cNvSpPr>
          <p:nvPr>
            <p:ph type="dt" sz="half" idx="10"/>
          </p:nvPr>
        </p:nvSpPr>
        <p:spPr>
          <a:xfrm>
            <a:off x="5586545" y="6629401"/>
            <a:ext cx="1015735" cy="168275"/>
          </a:xfrm>
          <a:prstGeom prst="rect">
            <a:avLst/>
          </a:prstGeom>
        </p:spPr>
        <p:txBody>
          <a:bodyPr lIns="121899" tIns="60949" rIns="121899" bIns="60949"/>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121899" tIns="60949" rIns="121899" bIns="60949"/>
          <a:lstStyle/>
          <a:p>
            <a:endParaRPr lang="en-US" dirty="0">
              <a:solidFill>
                <a:prstClr val="white"/>
              </a:solidFill>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lIns="121899" tIns="60949" rIns="121899" bIns="60949"/>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65157121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1"/>
            <a:ext cx="12188825" cy="779463"/>
          </a:xfrm>
          <a:prstGeom prst="rect">
            <a:avLst/>
          </a:prstGeom>
          <a:solidFill>
            <a:srgbClr val="2639BA"/>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2" name="Title 1"/>
          <p:cNvSpPr>
            <a:spLocks noGrp="1"/>
          </p:cNvSpPr>
          <p:nvPr>
            <p:ph type="title"/>
          </p:nvPr>
        </p:nvSpPr>
        <p:spPr/>
        <p:txBody>
          <a:bodyPr/>
          <a:lstStyle>
            <a:lvl1pPr>
              <a:defRPr>
                <a:solidFill>
                  <a:schemeClr val="bg1"/>
                </a:solidFill>
                <a:effectLs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1" name="Content Placeholder 2"/>
          <p:cNvSpPr>
            <a:spLocks noGrp="1"/>
          </p:cNvSpPr>
          <p:nvPr>
            <p:ph idx="1"/>
          </p:nvPr>
        </p:nvSpPr>
        <p:spPr>
          <a:xfrm>
            <a:off x="304721"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9173215"/>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6" name="Picture 1"/>
          <p:cNvPicPr>
            <a:picLocks noChangeArrowheads="1"/>
          </p:cNvPicPr>
          <p:nvPr userDrawn="1"/>
        </p:nvPicPr>
        <p:blipFill rotWithShape="1">
          <a:blip r:embed="rId2">
            <a:extLst>
              <a:ext uri="{28A0092B-C50C-407E-A947-70E740481C1C}">
                <a14:useLocalDpi xmlns:a14="http://schemas.microsoft.com/office/drawing/2010/main"/>
              </a:ext>
            </a:extLst>
          </a:blip>
          <a:srcRect l="27191" r="30701"/>
          <a:stretch/>
        </p:blipFill>
        <p:spPr bwMode="auto">
          <a:xfrm>
            <a:off x="0" y="-31532"/>
            <a:ext cx="12188825"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Title 1"/>
          <p:cNvSpPr>
            <a:spLocks noGrp="1"/>
          </p:cNvSpPr>
          <p:nvPr>
            <p:ph type="title"/>
          </p:nvPr>
        </p:nvSpPr>
        <p:spPr>
          <a:xfrm>
            <a:off x="304722" y="184149"/>
            <a:ext cx="11579384" cy="411163"/>
          </a:xfrm>
          <a:prstGeom prst="rect">
            <a:avLst/>
          </a:prstGeom>
        </p:spPr>
        <p:txBody>
          <a:bodyPr lIns="121899" tIns="60949" rIns="121899" bIns="60949"/>
          <a:lstStyle/>
          <a:p>
            <a:r>
              <a:rPr lang="en-US" smtClean="0"/>
              <a:t>Click to edit Master title style</a:t>
            </a:r>
            <a:endParaRPr lang="en-US"/>
          </a:p>
        </p:txBody>
      </p:sp>
      <p:sp>
        <p:nvSpPr>
          <p:cNvPr id="3" name="Date Placeholder 2"/>
          <p:cNvSpPr>
            <a:spLocks noGrp="1"/>
          </p:cNvSpPr>
          <p:nvPr>
            <p:ph type="dt" sz="half" idx="10"/>
          </p:nvPr>
        </p:nvSpPr>
        <p:spPr>
          <a:xfrm>
            <a:off x="5586546" y="6629401"/>
            <a:ext cx="1015735" cy="168275"/>
          </a:xfrm>
          <a:prstGeom prst="rect">
            <a:avLst/>
          </a:prstGeom>
        </p:spPr>
        <p:txBody>
          <a:bodyPr lIns="121899" tIns="60949" rIns="121899" bIns="60949"/>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a:xfrm>
            <a:off x="281443" y="6629401"/>
            <a:ext cx="5203530" cy="168275"/>
          </a:xfrm>
          <a:prstGeom prst="rect">
            <a:avLst/>
          </a:prstGeom>
        </p:spPr>
        <p:txBody>
          <a:bodyPr lIns="121899" tIns="60949" rIns="121899" bIns="60949"/>
          <a:lstStyle/>
          <a:p>
            <a:endParaRPr lang="en-US" dirty="0">
              <a:solidFill>
                <a:prstClr val="white"/>
              </a:solidFill>
            </a:endParaRPr>
          </a:p>
        </p:txBody>
      </p:sp>
      <p:sp>
        <p:nvSpPr>
          <p:cNvPr id="5" name="Slide Number Placeholder 4"/>
          <p:cNvSpPr>
            <a:spLocks noGrp="1"/>
          </p:cNvSpPr>
          <p:nvPr>
            <p:ph type="sldNum" sz="quarter" idx="12"/>
          </p:nvPr>
        </p:nvSpPr>
        <p:spPr>
          <a:xfrm>
            <a:off x="5586546" y="6477001"/>
            <a:ext cx="1015735" cy="168275"/>
          </a:xfrm>
          <a:prstGeom prst="rect">
            <a:avLst/>
          </a:prstGeom>
        </p:spPr>
        <p:txBody>
          <a:bodyPr lIns="121899" tIns="60949" rIns="121899" bIns="60949"/>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6113907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49"/>
            <a:ext cx="11579384" cy="411163"/>
          </a:xfrm>
          <a:prstGeom prst="rect">
            <a:avLst/>
          </a:prstGeom>
        </p:spPr>
        <p:txBody>
          <a:bodyPr lIns="121899" tIns="60949" rIns="121899" bIns="60949"/>
          <a:lstStyle/>
          <a:p>
            <a:r>
              <a:rPr lang="en-US" smtClean="0"/>
              <a:t>Click to edit Master title style</a:t>
            </a:r>
            <a:endParaRPr lang="en-US"/>
          </a:p>
        </p:txBody>
      </p:sp>
      <p:sp>
        <p:nvSpPr>
          <p:cNvPr id="4" name="Date Placeholder 3"/>
          <p:cNvSpPr>
            <a:spLocks noGrp="1"/>
          </p:cNvSpPr>
          <p:nvPr>
            <p:ph type="dt" sz="half" idx="10"/>
          </p:nvPr>
        </p:nvSpPr>
        <p:spPr>
          <a:xfrm>
            <a:off x="5586545" y="6629401"/>
            <a:ext cx="1015735" cy="168275"/>
          </a:xfrm>
          <a:prstGeom prst="rect">
            <a:avLst/>
          </a:prstGeom>
        </p:spPr>
        <p:txBody>
          <a:bodyPr lIns="121899" tIns="60949" rIns="121899" bIns="60949"/>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121899" tIns="60949" rIns="121899" bIns="60949"/>
          <a:lstStyle/>
          <a:p>
            <a:endParaRPr lang="en-US">
              <a:solidFill>
                <a:prstClr val="white"/>
              </a:solidFill>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lIns="121899" tIns="60949" rIns="121899" bIns="60949"/>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7857" tIns="53893" rIns="107857" bIns="53893" anchor="ctr"/>
          <a:lstStyle/>
          <a:p>
            <a:pPr algn="ctr" defTabSz="905176"/>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4162743390"/>
      </p:ext>
    </p:extLst>
  </p:cSld>
  <p:clrMapOvr>
    <a:masterClrMapping/>
  </p:clrMapOvr>
  <p:timing>
    <p:tnLst>
      <p:par>
        <p:cTn xmlns:p14="http://schemas.microsoft.com/office/powerpoint/2010/mai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ck BG Gradient with Connectors">
    <p:spTree>
      <p:nvGrpSpPr>
        <p:cNvPr id="1" name=""/>
        <p:cNvGrpSpPr/>
        <p:nvPr/>
      </p:nvGrpSpPr>
      <p:grpSpPr>
        <a:xfrm>
          <a:off x="0" y="0"/>
          <a:ext cx="0" cy="0"/>
          <a:chOff x="0" y="0"/>
          <a:chExt cx="0" cy="0"/>
        </a:xfrm>
      </p:grpSpPr>
      <p:sp>
        <p:nvSpPr>
          <p:cNvPr id="2" name="Title 1"/>
          <p:cNvSpPr>
            <a:spLocks noGrp="1"/>
          </p:cNvSpPr>
          <p:nvPr>
            <p:ph type="title"/>
          </p:nvPr>
        </p:nvSpPr>
        <p:spPr>
          <a:xfrm>
            <a:off x="304722" y="184149"/>
            <a:ext cx="11579384" cy="411163"/>
          </a:xfrm>
          <a:prstGeom prst="rect">
            <a:avLst/>
          </a:prstGeom>
        </p:spPr>
        <p:txBody>
          <a:bodyPr lIns="121899" tIns="60949" rIns="121899" bIns="60949"/>
          <a:lstStyle/>
          <a:p>
            <a:r>
              <a:rPr lang="en-US" smtClean="0"/>
              <a:t>Click to edit Master title style</a:t>
            </a:r>
            <a:endParaRPr lang="en-US"/>
          </a:p>
        </p:txBody>
      </p:sp>
      <p:sp>
        <p:nvSpPr>
          <p:cNvPr id="4" name="Date Placeholder 3"/>
          <p:cNvSpPr>
            <a:spLocks noGrp="1"/>
          </p:cNvSpPr>
          <p:nvPr>
            <p:ph type="dt" sz="half" idx="10"/>
          </p:nvPr>
        </p:nvSpPr>
        <p:spPr>
          <a:xfrm>
            <a:off x="5586546" y="6629401"/>
            <a:ext cx="1015735" cy="168275"/>
          </a:xfrm>
          <a:prstGeom prst="rect">
            <a:avLst/>
          </a:prstGeom>
        </p:spPr>
        <p:txBody>
          <a:bodyPr lIns="121899" tIns="60949" rIns="121899" bIns="60949"/>
          <a:lstStyle/>
          <a:p>
            <a:endParaRPr lang="en-US" dirty="0">
              <a:solidFill>
                <a:prstClr val="white"/>
              </a:solidFill>
            </a:endParaRPr>
          </a:p>
        </p:txBody>
      </p:sp>
      <p:sp>
        <p:nvSpPr>
          <p:cNvPr id="5" name="Footer Placeholder 4"/>
          <p:cNvSpPr>
            <a:spLocks noGrp="1"/>
          </p:cNvSpPr>
          <p:nvPr>
            <p:ph type="ftr" sz="quarter" idx="11"/>
          </p:nvPr>
        </p:nvSpPr>
        <p:spPr>
          <a:xfrm>
            <a:off x="281443" y="6629401"/>
            <a:ext cx="5203530" cy="168275"/>
          </a:xfrm>
          <a:prstGeom prst="rect">
            <a:avLst/>
          </a:prstGeom>
        </p:spPr>
        <p:txBody>
          <a:bodyPr lIns="121899" tIns="60949" rIns="121899" bIns="60949"/>
          <a:lstStyle/>
          <a:p>
            <a:r>
              <a:rPr lang="en-US" dirty="0" smtClean="0">
                <a:solidFill>
                  <a:prstClr val="white"/>
                </a:solidFill>
              </a:rPr>
              <a:t>Footer Text</a:t>
            </a:r>
            <a:endParaRPr lang="en-US" dirty="0">
              <a:solidFill>
                <a:prstClr val="white"/>
              </a:solidFill>
            </a:endParaRPr>
          </a:p>
        </p:txBody>
      </p:sp>
      <p:sp>
        <p:nvSpPr>
          <p:cNvPr id="6" name="Slide Number Placeholder 5"/>
          <p:cNvSpPr>
            <a:spLocks noGrp="1"/>
          </p:cNvSpPr>
          <p:nvPr>
            <p:ph type="sldNum" sz="quarter" idx="12"/>
          </p:nvPr>
        </p:nvSpPr>
        <p:spPr>
          <a:xfrm>
            <a:off x="5586546" y="6477001"/>
            <a:ext cx="1015735" cy="168275"/>
          </a:xfrm>
          <a:prstGeom prst="rect">
            <a:avLst/>
          </a:prstGeom>
        </p:spPr>
        <p:txBody>
          <a:bodyPr lIns="121899" tIns="60949" rIns="121899" bIns="60949"/>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6" name="Rectangle 15"/>
          <p:cNvSpPr>
            <a:spLocks noChangeArrowheads="1"/>
          </p:cNvSpPr>
          <p:nvPr userDrawn="1"/>
        </p:nvSpPr>
        <p:spPr bwMode="auto">
          <a:xfrm>
            <a:off x="3" y="316"/>
            <a:ext cx="12188822" cy="6443681"/>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60912" tIns="80319" rIns="160912" bIns="80319" anchor="ctr"/>
          <a:lstStyle/>
          <a:p>
            <a:pPr defTabSz="1608878">
              <a:buFont typeface="Wingdings" pitchFamily="2" charset="2"/>
              <a:buChar char="§"/>
            </a:pPr>
            <a:endParaRPr lang="en-US" sz="3200" dirty="0">
              <a:solidFill>
                <a:srgbClr val="FFFFFF"/>
              </a:solidFill>
              <a:ea typeface="ＭＳ Ｐゴシック" pitchFamily="-111" charset="-128"/>
            </a:endParaRPr>
          </a:p>
        </p:txBody>
      </p:sp>
      <p:pic>
        <p:nvPicPr>
          <p:cNvPr id="7" name="Picture 6" descr="connections4_white.pdf"/>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8564204" y="3711"/>
            <a:ext cx="3624621" cy="3318040"/>
          </a:xfrm>
          <a:prstGeom prst="rect">
            <a:avLst/>
          </a:prstGeom>
        </p:spPr>
      </p:pic>
      <p:pic>
        <p:nvPicPr>
          <p:cNvPr id="8" name="Picture 7" descr="connections3_white.pdf"/>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63073" y="1512971"/>
            <a:ext cx="2598231" cy="1832231"/>
          </a:xfrm>
          <a:prstGeom prst="rect">
            <a:avLst/>
          </a:prstGeom>
        </p:spPr>
      </p:pic>
      <p:pic>
        <p:nvPicPr>
          <p:cNvPr id="9" name="Picture 8" descr="connections5_white.pdf"/>
          <p:cNvPicPr>
            <a:picLocks noChangeAspect="1"/>
          </p:cNvPicPr>
          <p:nvPr userDrawn="1"/>
        </p:nvPicPr>
        <p:blipFill>
          <a:blip r:embed="rId4">
            <a:alphaModFix amt="6000"/>
            <a:extLst>
              <a:ext uri="{28A0092B-C50C-407E-A947-70E740481C1C}">
                <a14:useLocalDpi xmlns:a14="http://schemas.microsoft.com/office/drawing/2010/main" val="0"/>
              </a:ext>
            </a:extLst>
          </a:blip>
          <a:stretch>
            <a:fillRect/>
          </a:stretch>
        </p:blipFill>
        <p:spPr>
          <a:xfrm rot="16200000">
            <a:off x="11040883" y="5130778"/>
            <a:ext cx="856019" cy="1439909"/>
          </a:xfrm>
          <a:prstGeom prst="rect">
            <a:avLst/>
          </a:prstGeom>
        </p:spPr>
      </p:pic>
    </p:spTree>
    <p:extLst>
      <p:ext uri="{BB962C8B-B14F-4D97-AF65-F5344CB8AC3E}">
        <p14:creationId xmlns:p14="http://schemas.microsoft.com/office/powerpoint/2010/main" val="28534967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04721" y="990600"/>
            <a:ext cx="11579384" cy="5181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B3B8D6CA-D4AF-4FDC-9641-A8569C957DEB}"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spTree>
    <p:extLst>
      <p:ext uri="{BB962C8B-B14F-4D97-AF65-F5344CB8AC3E}">
        <p14:creationId xmlns:p14="http://schemas.microsoft.com/office/powerpoint/2010/main" val="3522311292"/>
      </p:ext>
    </p:extLst>
  </p:cSld>
  <p:clrMapOvr>
    <a:masterClrMapping/>
  </p:clrMapOvr>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8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576251BD-8A37-4A4F-BD66-CA6ADEC4144E}"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4754" b="1310"/>
          <a:stretch/>
        </p:blipFill>
        <p:spPr>
          <a:xfrm>
            <a:off x="-3175" y="0"/>
            <a:ext cx="12192000" cy="6442075"/>
          </a:xfrm>
          <a:prstGeom prst="rect">
            <a:avLst/>
          </a:prstGeom>
        </p:spPr>
      </p:pic>
      <p:pic>
        <p:nvPicPr>
          <p:cNvPr id="10" name="Picture 2" descr="C:\Users\JOSEPH~1\AppData\Local\Temp\vmware-Joseph Buchwald\VMwareDnD\841b9a50\fader.png"/>
          <p:cNvPicPr>
            <a:picLocks noChangeAspect="1" noChangeArrowheads="1"/>
          </p:cNvPicPr>
          <p:nvPr userDrawn="1"/>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60033" t="19935" r="24748" b="34691"/>
          <a:stretch/>
        </p:blipFill>
        <p:spPr bwMode="auto">
          <a:xfrm>
            <a:off x="-3175" y="-2"/>
            <a:ext cx="12191998" cy="644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574359"/>
      </p:ext>
    </p:extLst>
  </p:cSld>
  <p:clrMapOvr>
    <a:masterClrMapping/>
  </p:clrMapOvr>
  <p:timing>
    <p:tnLst>
      <p:par>
        <p:cTn xmlns:p14="http://schemas.microsoft.com/office/powerpoint/2010/mai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48445"/>
      </p:ext>
    </p:extLst>
  </p:cSld>
  <p:clrMapOvr>
    <a:masterClrMapping/>
  </p:clrMapOvr>
  <p:timing>
    <p:tnLst>
      <p:par>
        <p:cTn xmlns:p14="http://schemas.microsoft.com/office/powerpoint/2010/mai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19" y="0"/>
            <a:ext cx="12188824" cy="6858000"/>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791" tIns="44897" rIns="89791" bIns="44897" anchor="ctr"/>
          <a:lstStyle/>
          <a:p>
            <a:pPr algn="ctr" defTabSz="899167">
              <a:buFont typeface="Wingdings" pitchFamily="2" charset="2"/>
              <a:buChar char="§"/>
            </a:pPr>
            <a:endParaRPr lang="en-US">
              <a:solidFill>
                <a:srgbClr val="FFFFFF"/>
              </a:solidFill>
              <a:ea typeface="ＭＳ Ｐゴシック" pitchFamily="-111" charset="-128"/>
            </a:endParaRPr>
          </a:p>
        </p:txBody>
      </p:sp>
      <p:sp>
        <p:nvSpPr>
          <p:cNvPr id="2" name="Title 1"/>
          <p:cNvSpPr>
            <a:spLocks noGrp="1"/>
          </p:cNvSpPr>
          <p:nvPr>
            <p:ph type="title"/>
          </p:nvPr>
        </p:nvSpPr>
        <p:spPr>
          <a:xfrm>
            <a:off x="304721" y="184149"/>
            <a:ext cx="11579384" cy="411163"/>
          </a:xfrm>
          <a:prstGeom prst="rect">
            <a:avLst/>
          </a:prstGeom>
        </p:spPr>
        <p:txBody>
          <a:bodyPr lIns="121899" tIns="60949" rIns="121899" bIns="60949"/>
          <a:lstStyle/>
          <a:p>
            <a:r>
              <a:rPr lang="en-US" smtClean="0"/>
              <a:t>Click to edit Master title style</a:t>
            </a:r>
            <a:endParaRPr lang="en-US"/>
          </a:p>
        </p:txBody>
      </p:sp>
    </p:spTree>
    <p:extLst>
      <p:ext uri="{BB962C8B-B14F-4D97-AF65-F5344CB8AC3E}">
        <p14:creationId xmlns:p14="http://schemas.microsoft.com/office/powerpoint/2010/main" val="464911472"/>
      </p:ext>
    </p:extLst>
  </p:cSld>
  <p:clrMapOvr>
    <a:masterClrMapping/>
  </p:clrMapOvr>
  <p:timing>
    <p:tnLst>
      <p:par>
        <p:cTn xmlns:p14="http://schemas.microsoft.com/office/powerpoint/2010/mai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70" y="6629425"/>
            <a:ext cx="1015735" cy="168275"/>
          </a:xfrm>
          <a:prstGeom prst="rect">
            <a:avLst/>
          </a:prstGeom>
        </p:spPr>
        <p:txBody>
          <a:bodyPr vert="horz" lIns="108653" tIns="54309" rIns="108653" bIns="54309" rtlCol="0" anchor="ctr"/>
          <a:lstStyle>
            <a:lvl1pPr>
              <a:defRPr lang="en-US" sz="800" smtClean="0">
                <a:solidFill>
                  <a:schemeClr val="bg1"/>
                </a:solidFill>
              </a:defRPr>
            </a:lvl1pPr>
          </a:lstStyle>
          <a:p>
            <a:pPr defTabSz="912794"/>
            <a:fld id="{576251BD-8A37-4A4F-BD66-CA6ADEC4144E}" type="datetime1">
              <a:rPr lang="en-US">
                <a:solidFill>
                  <a:prstClr val="white"/>
                </a:solidFill>
              </a:rPr>
              <a:pPr defTabSz="912794"/>
              <a:t>12/21/15</a:t>
            </a:fld>
            <a:endParaRPr dirty="0">
              <a:solidFill>
                <a:prstClr val="white"/>
              </a:solidFill>
            </a:endParaRPr>
          </a:p>
        </p:txBody>
      </p:sp>
      <p:sp>
        <p:nvSpPr>
          <p:cNvPr id="6" name="Slide Number Placeholder 5"/>
          <p:cNvSpPr>
            <a:spLocks noGrp="1"/>
          </p:cNvSpPr>
          <p:nvPr>
            <p:ph type="sldNum" sz="quarter" idx="12"/>
          </p:nvPr>
        </p:nvSpPr>
        <p:spPr>
          <a:xfrm>
            <a:off x="5586570" y="6477025"/>
            <a:ext cx="1015735" cy="168275"/>
          </a:xfrm>
          <a:prstGeom prst="rect">
            <a:avLst/>
          </a:prstGeom>
        </p:spPr>
        <p:txBody>
          <a:bodyPr vert="horz" lIns="108653" tIns="54309" rIns="108653" bIns="54309" rtlCol="0" anchor="ctr"/>
          <a:lstStyle>
            <a:lvl1pPr>
              <a:defRPr lang="en-US" sz="800" smtClean="0">
                <a:solidFill>
                  <a:schemeClr val="bg1"/>
                </a:solidFill>
              </a:defRPr>
            </a:lvl1pPr>
          </a:lstStyle>
          <a:p>
            <a:pPr defTabSz="912794"/>
            <a:fld id="{90156F56-D5AE-4C6F-B826-C69D1BC521BB}" type="slidenum">
              <a:rPr>
                <a:solidFill>
                  <a:prstClr val="white"/>
                </a:solidFill>
              </a:rPr>
              <a:pPr defTabSz="912794"/>
              <a:t>‹#›</a:t>
            </a:fld>
            <a:endParaRPr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653" tIns="54309" rIns="108653" bIns="54309" anchor="ctr"/>
          <a:lstStyle/>
          <a:p>
            <a:pPr defTabSz="912794"/>
            <a:endParaRPr lang="en-US" sz="1900">
              <a:solidFill>
                <a:srgbClr val="FFFFFF"/>
              </a:solidFill>
              <a:ea typeface="ＭＳ Ｐゴシック" pitchFamily="-111" charset="-128"/>
              <a:sym typeface="Gill Sans" charset="0"/>
            </a:endParaRP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1" y="24"/>
            <a:ext cx="12191999" cy="6442077"/>
          </a:xfrm>
          <a:prstGeom prst="rect">
            <a:avLst/>
          </a:prstGeom>
        </p:spPr>
      </p:pic>
      <p:pic>
        <p:nvPicPr>
          <p:cNvPr id="10" name="Picture 2" descr="C:\Users\JOSEPH~1\AppData\Local\Temp\vmware-Joseph Buchwald\VMwareDnD\841b9a50\fader.png"/>
          <p:cNvPicPr>
            <a:picLocks noChangeAspect="1" noChangeArrowheads="1"/>
          </p:cNvPicPr>
          <p:nvPr userDrawn="1"/>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31" y="-1"/>
            <a:ext cx="12191999" cy="644207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281441" y="6629425"/>
            <a:ext cx="5203530" cy="168275"/>
          </a:xfrm>
          <a:prstGeom prst="rect">
            <a:avLst/>
          </a:prstGeom>
        </p:spPr>
        <p:txBody>
          <a:bodyPr vert="horz" lIns="0" tIns="54309" rIns="108653" bIns="54309" rtlCol="0" anchor="ctr"/>
          <a:lstStyle>
            <a:lvl1pPr algn="l">
              <a:defRPr sz="800">
                <a:solidFill>
                  <a:schemeClr val="bg1"/>
                </a:solidFill>
              </a:defRPr>
            </a:lvl1pPr>
          </a:lstStyle>
          <a:p>
            <a:r>
              <a:rPr lang="en-US" dirty="0" smtClean="0">
                <a:solidFill>
                  <a:srgbClr val="FFFFFF"/>
                </a:solidFill>
              </a:rPr>
              <a:t>© 2014 Adobe Systems Incorporated.  All Rights Reserved.  Adobe Confidential.</a:t>
            </a:r>
          </a:p>
        </p:txBody>
      </p:sp>
    </p:spTree>
    <p:extLst>
      <p:ext uri="{BB962C8B-B14F-4D97-AF65-F5344CB8AC3E}">
        <p14:creationId xmlns:p14="http://schemas.microsoft.com/office/powerpoint/2010/main" val="3801220968"/>
      </p:ext>
    </p:extLst>
  </p:cSld>
  <p:clrMapOvr>
    <a:masterClrMapping/>
  </p:clrMapOvr>
  <p:timing>
    <p:tnLst>
      <p:par>
        <p:cTn xmlns:p14="http://schemas.microsoft.com/office/powerpoint/2010/mai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185"/>
            <a:ext cx="12188825" cy="779463"/>
          </a:xfrm>
          <a:prstGeom prst="rect">
            <a:avLst/>
          </a:prstGeom>
          <a:solidFill>
            <a:srgbClr val="2639BA"/>
          </a:solidFill>
          <a:ln>
            <a:noFill/>
          </a:ln>
        </p:spPr>
        <p:style>
          <a:lnRef idx="2">
            <a:schemeClr val="accent1">
              <a:shade val="50000"/>
            </a:schemeClr>
          </a:lnRef>
          <a:fillRef idx="1">
            <a:schemeClr val="accent1"/>
          </a:fillRef>
          <a:effectRef idx="0">
            <a:schemeClr val="accent1"/>
          </a:effectRef>
          <a:fontRef idx="minor">
            <a:schemeClr val="lt1"/>
          </a:fontRef>
        </p:style>
        <p:txBody>
          <a:bodyPr lIns="108309" tIns="54119" rIns="108309" bIns="54119"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2" name="Title 1"/>
          <p:cNvSpPr>
            <a:spLocks noGrp="1"/>
          </p:cNvSpPr>
          <p:nvPr>
            <p:ph type="title"/>
          </p:nvPr>
        </p:nvSpPr>
        <p:spPr>
          <a:xfrm>
            <a:off x="304721" y="184149"/>
            <a:ext cx="11579384" cy="411163"/>
          </a:xfrm>
          <a:prstGeom prst="rect">
            <a:avLst/>
          </a:prstGeom>
        </p:spPr>
        <p:txBody>
          <a:bodyPr lIns="121899" tIns="60949" rIns="121899" bIns="60949"/>
          <a:lstStyle>
            <a:lvl1pPr>
              <a:defRPr>
                <a:solidFill>
                  <a:schemeClr val="bg1"/>
                </a:solidFill>
                <a:effectLst/>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5586545" y="6629401"/>
            <a:ext cx="1015735" cy="168275"/>
          </a:xfrm>
          <a:prstGeom prst="rect">
            <a:avLst/>
          </a:prstGeom>
        </p:spPr>
        <p:txBody>
          <a:bodyPr lIns="121899" tIns="60949" rIns="121899" bIns="60949"/>
          <a:lstStyle/>
          <a:p>
            <a:fld id="{79050707-6B9C-41AD-8E71-8169BFD8CE9E}"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121899" tIns="60949" rIns="121899" bIns="60949"/>
          <a:lstStyle/>
          <a:p>
            <a:endParaRPr lang="en-US">
              <a:solidFill>
                <a:srgbClr val="000000"/>
              </a:solidFill>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lIns="121899" tIns="60949" rIns="121899" bIns="60949"/>
          <a:lstStyle/>
          <a:p>
            <a:pPr algn="ctr"/>
            <a:fld id="{90156F56-D5AE-4C6F-B826-C69D1BC521BB}" type="slidenum">
              <a:rPr lang="en-US" smtClean="0">
                <a:solidFill>
                  <a:srgbClr val="000000"/>
                </a:solidFill>
              </a:rPr>
              <a:pPr algn="ctr"/>
              <a:t>‹#›</a:t>
            </a:fld>
            <a:endParaRPr lang="en-US" dirty="0">
              <a:solidFill>
                <a:srgbClr val="000000"/>
              </a:solidFill>
            </a:endParaRPr>
          </a:p>
        </p:txBody>
      </p:sp>
      <p:sp>
        <p:nvSpPr>
          <p:cNvPr id="11" name="Content Placeholder 2"/>
          <p:cNvSpPr>
            <a:spLocks noGrp="1"/>
          </p:cNvSpPr>
          <p:nvPr>
            <p:ph idx="1"/>
          </p:nvPr>
        </p:nvSpPr>
        <p:spPr>
          <a:xfrm>
            <a:off x="304721" y="990600"/>
            <a:ext cx="11579384" cy="5181600"/>
          </a:xfrm>
          <a:prstGeom prst="rect">
            <a:avLst/>
          </a:prstGeom>
        </p:spPr>
        <p:txBody>
          <a:bodyPr lIns="121899" tIns="60949" rIns="121899" bIns="60949"/>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4391752"/>
      </p:ext>
    </p:extLst>
  </p:cSld>
  <p:clrMapOvr>
    <a:masterClrMapping/>
  </p:clrMapOvr>
  <p:timing>
    <p:tnLst>
      <p:par>
        <p:cTn xmlns:p14="http://schemas.microsoft.com/office/powerpoint/2010/mai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2" name="Rectangle 5"/>
          <p:cNvSpPr>
            <a:spLocks noChangeArrowheads="1"/>
          </p:cNvSpPr>
          <p:nvPr userDrawn="1"/>
        </p:nvSpPr>
        <p:spPr bwMode="auto">
          <a:xfrm>
            <a:off x="0" y="185"/>
            <a:ext cx="12188825" cy="779463"/>
          </a:xfrm>
          <a:prstGeom prst="rect">
            <a:avLst/>
          </a:prstGeom>
          <a:solidFill>
            <a:srgbClr val="141618"/>
          </a:solidFill>
          <a:ln>
            <a:noFill/>
          </a:ln>
        </p:spPr>
        <p:style>
          <a:lnRef idx="2">
            <a:schemeClr val="accent1">
              <a:shade val="50000"/>
            </a:schemeClr>
          </a:lnRef>
          <a:fillRef idx="1">
            <a:schemeClr val="accent1"/>
          </a:fillRef>
          <a:effectRef idx="0">
            <a:schemeClr val="accent1"/>
          </a:effectRef>
          <a:fontRef idx="minor">
            <a:schemeClr val="lt1"/>
          </a:fontRef>
        </p:style>
        <p:txBody>
          <a:bodyPr lIns="108309" tIns="54119" rIns="108309" bIns="54119"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23" name="Rectangle 22"/>
          <p:cNvSpPr/>
          <p:nvPr userDrawn="1"/>
        </p:nvSpPr>
        <p:spPr bwMode="auto">
          <a:xfrm>
            <a:off x="0" y="6442076"/>
            <a:ext cx="12188825" cy="415925"/>
          </a:xfrm>
          <a:prstGeom prst="rect">
            <a:avLst/>
          </a:prstGeom>
          <a:solidFill>
            <a:srgbClr val="141618"/>
          </a:solidFill>
          <a:ln>
            <a:noFill/>
          </a:ln>
        </p:spPr>
        <p:style>
          <a:lnRef idx="2">
            <a:schemeClr val="accent1">
              <a:shade val="50000"/>
            </a:schemeClr>
          </a:lnRef>
          <a:fillRef idx="1">
            <a:schemeClr val="accent1"/>
          </a:fillRef>
          <a:effectRef idx="0">
            <a:schemeClr val="accent1"/>
          </a:effectRef>
          <a:fontRef idx="minor">
            <a:schemeClr val="lt1"/>
          </a:fontRef>
        </p:style>
        <p:txBody>
          <a:bodyPr lIns="108309" tIns="54119" rIns="108309" bIns="54119" anchor="ctr"/>
          <a:lstStyle/>
          <a:p>
            <a:pPr algn="ctr"/>
            <a:endParaRPr lang="en-US">
              <a:solidFill>
                <a:srgbClr val="FFFFFF"/>
              </a:solidFill>
              <a:ea typeface="ＭＳ Ｐゴシック" pitchFamily="-111" charset="-128"/>
            </a:endParaRPr>
          </a:p>
        </p:txBody>
      </p:sp>
      <p:sp>
        <p:nvSpPr>
          <p:cNvPr id="24"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2013 Adobe Systems Incorporated.  All Rights Reserved.  Adobe Confidential.</a:t>
            </a:r>
            <a:endParaRPr lang="en-US" sz="700" dirty="0">
              <a:solidFill>
                <a:srgbClr val="FFFFFF"/>
              </a:solidFill>
            </a:endParaRPr>
          </a:p>
        </p:txBody>
      </p:sp>
      <p:sp>
        <p:nvSpPr>
          <p:cNvPr id="25" name="Date Placeholder 3"/>
          <p:cNvSpPr>
            <a:spLocks noGrp="1"/>
          </p:cNvSpPr>
          <p:nvPr>
            <p:ph type="dt" sz="half" idx="2"/>
          </p:nvPr>
        </p:nvSpPr>
        <p:spPr>
          <a:xfrm>
            <a:off x="5586545" y="6629401"/>
            <a:ext cx="1015735" cy="168275"/>
          </a:xfrm>
          <a:prstGeom prst="rect">
            <a:avLst/>
          </a:prstGeom>
        </p:spPr>
        <p:txBody>
          <a:bodyPr vert="horz" lIns="108309" tIns="54119" rIns="108309" bIns="54119" rtlCol="0" anchor="ctr"/>
          <a:lstStyle>
            <a:lvl1pPr algn="ctr">
              <a:defRPr sz="800">
                <a:solidFill>
                  <a:schemeClr val="bg1"/>
                </a:solidFill>
              </a:defRPr>
            </a:lvl1pPr>
          </a:lstStyle>
          <a:p>
            <a:fld id="{3AB78257-7A7E-4BBC-BB44-767E213B120F}" type="datetime1">
              <a:rPr lang="en-US" smtClean="0">
                <a:solidFill>
                  <a:prstClr val="white"/>
                </a:solidFill>
              </a:rPr>
              <a:pPr/>
              <a:t>12/21/15</a:t>
            </a:fld>
            <a:endParaRPr lang="en-US" dirty="0">
              <a:solidFill>
                <a:prstClr val="white"/>
              </a:solidFill>
            </a:endParaRPr>
          </a:p>
        </p:txBody>
      </p:sp>
      <p:sp>
        <p:nvSpPr>
          <p:cNvPr id="26" name="Footer Placeholder 4"/>
          <p:cNvSpPr>
            <a:spLocks noGrp="1"/>
          </p:cNvSpPr>
          <p:nvPr>
            <p:ph type="ftr" sz="quarter" idx="3"/>
          </p:nvPr>
        </p:nvSpPr>
        <p:spPr>
          <a:xfrm>
            <a:off x="281441" y="6629401"/>
            <a:ext cx="5203530" cy="168275"/>
          </a:xfrm>
          <a:prstGeom prst="rect">
            <a:avLst/>
          </a:prstGeom>
        </p:spPr>
        <p:txBody>
          <a:bodyPr vert="horz" lIns="0" tIns="54119" rIns="108309" bIns="54119" rtlCol="0" anchor="ctr"/>
          <a:lstStyle>
            <a:lvl1pPr algn="l">
              <a:defRPr sz="800">
                <a:solidFill>
                  <a:schemeClr val="bg1"/>
                </a:solidFill>
              </a:defRPr>
            </a:lvl1pPr>
          </a:lstStyle>
          <a:p>
            <a:endParaRPr lang="en-US" dirty="0">
              <a:solidFill>
                <a:prstClr val="white"/>
              </a:solidFill>
            </a:endParaRPr>
          </a:p>
        </p:txBody>
      </p:sp>
      <p:sp>
        <p:nvSpPr>
          <p:cNvPr id="27" name="Slide Number Placeholder 5"/>
          <p:cNvSpPr>
            <a:spLocks noGrp="1"/>
          </p:cNvSpPr>
          <p:nvPr>
            <p:ph type="sldNum" sz="quarter" idx="4"/>
          </p:nvPr>
        </p:nvSpPr>
        <p:spPr>
          <a:xfrm>
            <a:off x="5586545" y="6477001"/>
            <a:ext cx="1015735" cy="168275"/>
          </a:xfrm>
          <a:prstGeom prst="rect">
            <a:avLst/>
          </a:prstGeom>
        </p:spPr>
        <p:txBody>
          <a:bodyPr vert="horz" lIns="108309" tIns="54119" rIns="108309" bIns="54119" rtlCol="0" anchor="ctr"/>
          <a:lstStyle>
            <a:lvl1pPr algn="r">
              <a:defRPr sz="800">
                <a:solidFill>
                  <a:schemeClr val="bg1"/>
                </a:solidFill>
              </a:defRPr>
            </a:lvl1pPr>
          </a:lstStyle>
          <a:p>
            <a:pPr algn="ctr"/>
            <a:fld id="{90156F56-D5AE-4C6F-B826-C69D1BC521BB}" type="slidenum">
              <a:rPr lang="en-US" smtClean="0">
                <a:solidFill>
                  <a:prstClr val="white"/>
                </a:solidFill>
              </a:rPr>
              <a:pPr algn="ctr"/>
              <a:t>‹#›</a:t>
            </a:fld>
            <a:endParaRPr lang="en-US" dirty="0">
              <a:solidFill>
                <a:prstClr val="white"/>
              </a:solidFill>
            </a:endParaRPr>
          </a:p>
        </p:txBody>
      </p:sp>
      <p:grpSp>
        <p:nvGrpSpPr>
          <p:cNvPr id="28" name="Group 19"/>
          <p:cNvGrpSpPr/>
          <p:nvPr userDrawn="1"/>
        </p:nvGrpSpPr>
        <p:grpSpPr>
          <a:xfrm>
            <a:off x="11708890" y="6531903"/>
            <a:ext cx="194813" cy="244852"/>
            <a:chOff x="8786300" y="6528874"/>
            <a:chExt cx="204225" cy="256615"/>
          </a:xfrm>
        </p:grpSpPr>
        <p:sp>
          <p:nvSpPr>
            <p:cNvPr id="29" name="Freeform 28"/>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endParaRPr lang="en-US" dirty="0">
                <a:solidFill>
                  <a:srgbClr val="FFFFFF"/>
                </a:solidFill>
              </a:endParaRPr>
            </a:p>
          </p:txBody>
        </p:sp>
        <p:sp>
          <p:nvSpPr>
            <p:cNvPr id="30" name="Freeform 29"/>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endParaRPr lang="en-US">
                <a:solidFill>
                  <a:srgbClr val="FFFFFF"/>
                </a:solidFill>
              </a:endParaRPr>
            </a:p>
          </p:txBody>
        </p:sp>
        <p:sp>
          <p:nvSpPr>
            <p:cNvPr id="31" name="Freeform 30"/>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endParaRPr lang="en-US">
                <a:solidFill>
                  <a:srgbClr val="FFFFFF"/>
                </a:solidFill>
              </a:endParaRPr>
            </a:p>
          </p:txBody>
        </p:sp>
        <p:sp>
          <p:nvSpPr>
            <p:cNvPr id="32" name="Freeform 31"/>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endParaRPr lang="en-US">
                <a:solidFill>
                  <a:srgbClr val="FFFFFF"/>
                </a:solidFill>
              </a:endParaRPr>
            </a:p>
          </p:txBody>
        </p:sp>
        <p:sp>
          <p:nvSpPr>
            <p:cNvPr id="33" name="Freeform 32"/>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endParaRPr lang="en-US">
                <a:solidFill>
                  <a:srgbClr val="FFFFFF"/>
                </a:solidFill>
              </a:endParaRPr>
            </a:p>
          </p:txBody>
        </p:sp>
        <p:sp>
          <p:nvSpPr>
            <p:cNvPr id="34" name="Freeform 33"/>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endParaRPr lang="en-US">
                <a:solidFill>
                  <a:srgbClr val="FFFFFF"/>
                </a:solidFill>
              </a:endParaRPr>
            </a:p>
          </p:txBody>
        </p:sp>
        <p:sp>
          <p:nvSpPr>
            <p:cNvPr id="35" name="Freeform 34"/>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endParaRPr lang="en-US">
                <a:solidFill>
                  <a:srgbClr val="FFFFFF"/>
                </a:solidFill>
              </a:endParaRPr>
            </a:p>
          </p:txBody>
        </p:sp>
        <p:sp>
          <p:nvSpPr>
            <p:cNvPr id="36" name="Freeform 35"/>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endParaRPr lang="en-US">
                <a:solidFill>
                  <a:srgbClr val="FFFFFF"/>
                </a:solidFill>
              </a:endParaRPr>
            </a:p>
          </p:txBody>
        </p:sp>
        <p:sp>
          <p:nvSpPr>
            <p:cNvPr id="37" name="Freeform 36"/>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endParaRPr lang="en-US">
                <a:solidFill>
                  <a:srgbClr val="FFFFFF"/>
                </a:solidFill>
              </a:endParaRPr>
            </a:p>
          </p:txBody>
        </p:sp>
      </p:grpSp>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307697670"/>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974096230"/>
      </p:ext>
    </p:extLst>
  </p:cSld>
  <p:clrMapOvr>
    <a:masterClrMapping/>
  </p:clrMapOvr>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1" name="Rectangle 10"/>
          <p:cNvSpPr/>
          <p:nvPr userDrawn="1"/>
        </p:nvSpPr>
        <p:spPr>
          <a:xfrm>
            <a:off x="11609605" y="6520864"/>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0945" tIns="30472" rIns="60945" bIns="30472" anchor="ctr"/>
          <a:lstStyle/>
          <a:p>
            <a:pPr algn="ct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2041429646"/>
      </p:ext>
    </p:extLst>
  </p:cSld>
  <p:clrMapOvr>
    <a:masterClrMapping/>
  </p:clrMapOvr>
  <p:timing>
    <p:tnLst>
      <p:par>
        <p:cTn xmlns:p14="http://schemas.microsoft.com/office/powerpoint/2010/mai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102824818"/>
      </p:ext>
    </p:extLst>
  </p:cSld>
  <p:clrMapOvr>
    <a:masterClrMapping/>
  </p:clrMapOvr>
  <p:timing>
    <p:tnLst>
      <p:par>
        <p:cTn xmlns:p14="http://schemas.microsoft.com/office/powerpoint/2010/mai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746296708"/>
      </p:ext>
    </p:extLst>
  </p:cSld>
  <p:clrMapOvr>
    <a:masterClrMapping/>
  </p:clrMapOvr>
  <p:timing>
    <p:tnLst>
      <p:par>
        <p:cTn xmlns:p14="http://schemas.microsoft.com/office/powerpoint/2010/mai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3798351130"/>
      </p:ext>
    </p:extLst>
  </p:cSld>
  <p:clrMapOvr>
    <a:masterClrMapping/>
  </p:clrMapOvr>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729751"/>
            <a:ext cx="12188825" cy="573127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283643141"/>
      </p:ext>
    </p:extLst>
  </p:cSld>
  <p:clrMapOvr>
    <a:masterClrMapping/>
  </p:clrMapOvr>
  <p:timing>
    <p:tnLst>
      <p:par>
        <p:cTn xmlns:p14="http://schemas.microsoft.com/office/powerpoint/2010/mai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5586545" y="6629401"/>
            <a:ext cx="1015735" cy="168275"/>
          </a:xfrm>
          <a:prstGeom prst="rect">
            <a:avLst/>
          </a:prstGeom>
        </p:spPr>
        <p:txBody>
          <a:bodyPr lIns="121899" tIns="60949" rIns="121899" bIns="60949"/>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121899" tIns="60949" rIns="121899" bIns="60949"/>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3" name="Picture 2" descr="shutterstock_82639942_Background.jpg"/>
          <p:cNvPicPr>
            <a:picLocks noChangeAspect="1"/>
          </p:cNvPicPr>
          <p:nvPr userDrawn="1"/>
        </p:nvPicPr>
        <p:blipFill rotWithShape="1">
          <a:blip r:embed="rId2" cstate="print">
            <a:extLst>
              <a:ext uri="{28A0092B-C50C-407E-A947-70E740481C1C}">
                <a14:useLocalDpi xmlns:a14="http://schemas.microsoft.com/office/drawing/2010/main"/>
              </a:ext>
            </a:extLst>
          </a:blip>
          <a:srcRect t="-1" b="-1"/>
          <a:stretch/>
        </p:blipFill>
        <p:spPr>
          <a:xfrm>
            <a:off x="0" y="723380"/>
            <a:ext cx="12188825" cy="5753621"/>
          </a:xfrm>
          <a:prstGeom prst="rect">
            <a:avLst/>
          </a:prstGeom>
        </p:spPr>
      </p:pic>
    </p:spTree>
    <p:extLst>
      <p:ext uri="{BB962C8B-B14F-4D97-AF65-F5344CB8AC3E}">
        <p14:creationId xmlns:p14="http://schemas.microsoft.com/office/powerpoint/2010/main" val="4035421111"/>
      </p:ext>
    </p:extLst>
  </p:cSld>
  <p:clrMapOvr>
    <a:masterClrMapping/>
  </p:clrMapOvr>
  <p:timing>
    <p:tnLst>
      <p:par>
        <p:cTn xmlns:p14="http://schemas.microsoft.com/office/powerpoint/2010/mai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Only">
    <p:bg>
      <p:bgRef idx="1002">
        <a:schemeClr val="bg1"/>
      </p:bgRef>
    </p:bg>
    <p:spTree>
      <p:nvGrpSpPr>
        <p:cNvPr id="1" name=""/>
        <p:cNvGrpSpPr/>
        <p:nvPr/>
      </p:nvGrpSpPr>
      <p:grpSpPr>
        <a:xfrm>
          <a:off x="0" y="0"/>
          <a:ext cx="0" cy="0"/>
          <a:chOff x="0" y="0"/>
          <a:chExt cx="0" cy="0"/>
        </a:xfrm>
      </p:grpSpPr>
      <p:pic>
        <p:nvPicPr>
          <p:cNvPr id="3" name="Picture 2" descr="ppt_background_3.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a:xfrm>
            <a:off x="5586545" y="6629400"/>
            <a:ext cx="1015735" cy="168274"/>
          </a:xfrm>
          <a:prstGeom prst="rect">
            <a:avLst/>
          </a:prstGeom>
        </p:spPr>
        <p:txBody>
          <a:bodyPr/>
          <a:lstStyle/>
          <a:p>
            <a:fld id="{79050707-6B9C-41AD-8E71-8169BFD8CE9E}"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0"/>
            <a:ext cx="12188825" cy="1219759"/>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6847238"/>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Dark gradient layout">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5"/>
            <a:ext cx="12188825" cy="6442035"/>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0399" tIns="45205" rIns="90399" bIns="45205" anchor="ctr"/>
          <a:lstStyle/>
          <a:p>
            <a:pPr defTabSz="904496">
              <a:buFont typeface="Wingdings" pitchFamily="2" charset="2"/>
              <a:buChar char="§"/>
            </a:pPr>
            <a:endParaRPr lang="en-US" sz="1900" dirty="0">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6" y="6629401"/>
            <a:ext cx="1015735" cy="168275"/>
          </a:xfrm>
          <a:prstGeom prst="rect">
            <a:avLst/>
          </a:prstGeom>
        </p:spPr>
        <p:txBody>
          <a:bodyPr lIns="121899" tIns="60949" rIns="121899" bIns="60949"/>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121899" tIns="60949" rIns="121899" bIns="60949"/>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950413056"/>
      </p:ext>
    </p:extLst>
  </p:cSld>
  <p:clrMapOvr>
    <a:masterClrMapping/>
  </p:clrMapOvr>
  <p:timing>
    <p:tnLst>
      <p:par>
        <p:cTn xmlns:p14="http://schemas.microsoft.com/office/powerpoint/2010/mai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1"/>
            <a:ext cx="1015735" cy="168275"/>
          </a:xfrm>
          <a:prstGeom prst="rect">
            <a:avLst/>
          </a:prstGeom>
        </p:spPr>
        <p:txBody>
          <a:bodyPr lIns="90600" tIns="45301" rIns="90600" bIns="45301"/>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90600" tIns="45301" rIns="90600" bIns="45301"/>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186"/>
            <a:ext cx="12188828" cy="6438007"/>
          </a:xfrm>
          <a:prstGeom prst="rect">
            <a:avLst/>
          </a:prstGeom>
        </p:spPr>
      </p:pic>
      <p:sp>
        <p:nvSpPr>
          <p:cNvPr id="12" name="Rectangle 11"/>
          <p:cNvSpPr/>
          <p:nvPr userDrawn="1"/>
        </p:nvSpPr>
        <p:spPr>
          <a:xfrm rot="5400000">
            <a:off x="4860037" y="-4860025"/>
            <a:ext cx="2468780" cy="12188828"/>
          </a:xfrm>
          <a:prstGeom prst="rect">
            <a:avLst/>
          </a:prstGeom>
          <a:gradFill>
            <a:gsLst>
              <a:gs pos="0">
                <a:schemeClr val="tx1">
                  <a:lumMod val="95000"/>
                  <a:lumOff val="5000"/>
                </a:schemeClr>
              </a:gs>
              <a:gs pos="99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0814" tIns="60389" rIns="120814" bIns="60389" spcCol="0" rtlCol="0" anchor="ctr"/>
          <a:lstStyle/>
          <a:p>
            <a:pPr algn="ctr" defTabSz="906423"/>
            <a:endParaRPr lang="en-US" sz="1900">
              <a:solidFill>
                <a:prstClr val="white"/>
              </a:solidFill>
            </a:endParaRPr>
          </a:p>
        </p:txBody>
      </p:sp>
      <p:sp>
        <p:nvSpPr>
          <p:cNvPr id="13" name="Rectangle 12"/>
          <p:cNvSpPr/>
          <p:nvPr userDrawn="1"/>
        </p:nvSpPr>
        <p:spPr>
          <a:xfrm>
            <a:off x="0" y="1"/>
            <a:ext cx="12188825" cy="6435259"/>
          </a:xfrm>
          <a:prstGeom prst="rect">
            <a:avLst/>
          </a:prstGeom>
          <a:gradFill>
            <a:gsLst>
              <a:gs pos="64000">
                <a:schemeClr val="tx1">
                  <a:lumMod val="95000"/>
                  <a:lumOff val="5000"/>
                  <a:alpha val="70000"/>
                </a:schemeClr>
              </a:gs>
              <a:gs pos="99000">
                <a:schemeClr val="tx1">
                  <a:alpha val="2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0814" tIns="60389" rIns="120814" bIns="60389" spcCol="0" rtlCol="0" anchor="ctr"/>
          <a:lstStyle/>
          <a:p>
            <a:pPr algn="ctr" defTabSz="906423"/>
            <a:endParaRPr lang="en-US" sz="1900">
              <a:solidFill>
                <a:prstClr val="white"/>
              </a:solidFill>
            </a:endParaRPr>
          </a:p>
        </p:txBody>
      </p:sp>
    </p:spTree>
    <p:extLst>
      <p:ext uri="{BB962C8B-B14F-4D97-AF65-F5344CB8AC3E}">
        <p14:creationId xmlns:p14="http://schemas.microsoft.com/office/powerpoint/2010/main" val="3732497833"/>
      </p:ext>
    </p:extLst>
  </p:cSld>
  <p:clrMapOvr>
    <a:masterClrMapping/>
  </p:clrMapOvr>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2" name="Rectangle 5"/>
          <p:cNvSpPr>
            <a:spLocks noChangeArrowheads="1"/>
          </p:cNvSpPr>
          <p:nvPr userDrawn="1"/>
        </p:nvSpPr>
        <p:spPr bwMode="auto">
          <a:xfrm>
            <a:off x="0" y="185"/>
            <a:ext cx="12188825" cy="779463"/>
          </a:xfrm>
          <a:prstGeom prst="rect">
            <a:avLst/>
          </a:prstGeom>
          <a:solidFill>
            <a:srgbClr val="141618"/>
          </a:solidFill>
          <a:ln>
            <a:noFill/>
          </a:ln>
        </p:spPr>
        <p:style>
          <a:lnRef idx="2">
            <a:schemeClr val="accent1">
              <a:shade val="50000"/>
            </a:schemeClr>
          </a:lnRef>
          <a:fillRef idx="1">
            <a:schemeClr val="accent1"/>
          </a:fillRef>
          <a:effectRef idx="0">
            <a:schemeClr val="accent1"/>
          </a:effectRef>
          <a:fontRef idx="minor">
            <a:schemeClr val="lt1"/>
          </a:fontRef>
        </p:style>
        <p:txBody>
          <a:bodyPr lIns="108309" tIns="54119" rIns="108309" bIns="54119"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23" name="Rectangle 22"/>
          <p:cNvSpPr/>
          <p:nvPr userDrawn="1"/>
        </p:nvSpPr>
        <p:spPr bwMode="auto">
          <a:xfrm>
            <a:off x="0" y="6442076"/>
            <a:ext cx="12188825" cy="415925"/>
          </a:xfrm>
          <a:prstGeom prst="rect">
            <a:avLst/>
          </a:prstGeom>
          <a:solidFill>
            <a:srgbClr val="141618"/>
          </a:solidFill>
          <a:ln>
            <a:noFill/>
          </a:ln>
        </p:spPr>
        <p:style>
          <a:lnRef idx="2">
            <a:schemeClr val="accent1">
              <a:shade val="50000"/>
            </a:schemeClr>
          </a:lnRef>
          <a:fillRef idx="1">
            <a:schemeClr val="accent1"/>
          </a:fillRef>
          <a:effectRef idx="0">
            <a:schemeClr val="accent1"/>
          </a:effectRef>
          <a:fontRef idx="minor">
            <a:schemeClr val="lt1"/>
          </a:fontRef>
        </p:style>
        <p:txBody>
          <a:bodyPr lIns="108309" tIns="54119" rIns="108309" bIns="54119" anchor="ctr"/>
          <a:lstStyle/>
          <a:p>
            <a:pPr algn="ctr"/>
            <a:endParaRPr lang="en-US">
              <a:solidFill>
                <a:srgbClr val="FFFFFF"/>
              </a:solidFill>
              <a:ea typeface="ＭＳ Ｐゴシック" pitchFamily="-111" charset="-128"/>
            </a:endParaRPr>
          </a:p>
        </p:txBody>
      </p:sp>
      <p:sp>
        <p:nvSpPr>
          <p:cNvPr id="24"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2013 Adobe Systems Incorporated.  All Rights Reserved.  Adobe Confidential.</a:t>
            </a:r>
            <a:endParaRPr lang="en-US" sz="700" dirty="0">
              <a:solidFill>
                <a:srgbClr val="FFFFFF"/>
              </a:solidFill>
            </a:endParaRPr>
          </a:p>
        </p:txBody>
      </p:sp>
      <p:sp>
        <p:nvSpPr>
          <p:cNvPr id="25" name="Date Placeholder 3"/>
          <p:cNvSpPr>
            <a:spLocks noGrp="1"/>
          </p:cNvSpPr>
          <p:nvPr>
            <p:ph type="dt" sz="half" idx="2"/>
          </p:nvPr>
        </p:nvSpPr>
        <p:spPr>
          <a:xfrm>
            <a:off x="5586545" y="6629401"/>
            <a:ext cx="1015735" cy="168275"/>
          </a:xfrm>
          <a:prstGeom prst="rect">
            <a:avLst/>
          </a:prstGeom>
        </p:spPr>
        <p:txBody>
          <a:bodyPr vert="horz" lIns="108309" tIns="54119" rIns="108309" bIns="54119" rtlCol="0" anchor="ctr"/>
          <a:lstStyle>
            <a:lvl1pPr algn="ctr">
              <a:defRPr sz="800">
                <a:solidFill>
                  <a:schemeClr val="bg1"/>
                </a:solidFill>
              </a:defRPr>
            </a:lvl1pPr>
          </a:lstStyle>
          <a:p>
            <a:fld id="{3AB78257-7A7E-4BBC-BB44-767E213B120F}" type="datetime1">
              <a:rPr lang="en-US" smtClean="0">
                <a:solidFill>
                  <a:prstClr val="white"/>
                </a:solidFill>
              </a:rPr>
              <a:pPr/>
              <a:t>12/21/15</a:t>
            </a:fld>
            <a:endParaRPr lang="en-US" dirty="0">
              <a:solidFill>
                <a:prstClr val="white"/>
              </a:solidFill>
            </a:endParaRPr>
          </a:p>
        </p:txBody>
      </p:sp>
      <p:sp>
        <p:nvSpPr>
          <p:cNvPr id="26" name="Footer Placeholder 4"/>
          <p:cNvSpPr>
            <a:spLocks noGrp="1"/>
          </p:cNvSpPr>
          <p:nvPr>
            <p:ph type="ftr" sz="quarter" idx="3"/>
          </p:nvPr>
        </p:nvSpPr>
        <p:spPr>
          <a:xfrm>
            <a:off x="281441" y="6629401"/>
            <a:ext cx="5203530" cy="168275"/>
          </a:xfrm>
          <a:prstGeom prst="rect">
            <a:avLst/>
          </a:prstGeom>
        </p:spPr>
        <p:txBody>
          <a:bodyPr vert="horz" lIns="0" tIns="54119" rIns="108309" bIns="54119" rtlCol="0" anchor="ctr"/>
          <a:lstStyle>
            <a:lvl1pPr algn="l">
              <a:defRPr sz="800">
                <a:solidFill>
                  <a:schemeClr val="bg1"/>
                </a:solidFill>
              </a:defRPr>
            </a:lvl1pPr>
          </a:lstStyle>
          <a:p>
            <a:endParaRPr lang="en-US" dirty="0">
              <a:solidFill>
                <a:prstClr val="white"/>
              </a:solidFill>
            </a:endParaRPr>
          </a:p>
        </p:txBody>
      </p:sp>
      <p:sp>
        <p:nvSpPr>
          <p:cNvPr id="27" name="Slide Number Placeholder 5"/>
          <p:cNvSpPr>
            <a:spLocks noGrp="1"/>
          </p:cNvSpPr>
          <p:nvPr>
            <p:ph type="sldNum" sz="quarter" idx="4"/>
          </p:nvPr>
        </p:nvSpPr>
        <p:spPr>
          <a:xfrm>
            <a:off x="5586545" y="6477001"/>
            <a:ext cx="1015735" cy="168275"/>
          </a:xfrm>
          <a:prstGeom prst="rect">
            <a:avLst/>
          </a:prstGeom>
        </p:spPr>
        <p:txBody>
          <a:bodyPr vert="horz" lIns="108309" tIns="54119" rIns="108309" bIns="54119" rtlCol="0" anchor="ctr"/>
          <a:lstStyle>
            <a:lvl1pPr algn="r">
              <a:defRPr sz="800">
                <a:solidFill>
                  <a:schemeClr val="bg1"/>
                </a:solidFill>
              </a:defRPr>
            </a:lvl1pPr>
          </a:lstStyle>
          <a:p>
            <a:pPr algn="ctr"/>
            <a:fld id="{90156F56-D5AE-4C6F-B826-C69D1BC521BB}" type="slidenum">
              <a:rPr lang="en-US" smtClean="0">
                <a:solidFill>
                  <a:prstClr val="white"/>
                </a:solidFill>
              </a:rPr>
              <a:pPr algn="ctr"/>
              <a:t>‹#›</a:t>
            </a:fld>
            <a:endParaRPr lang="en-US" dirty="0">
              <a:solidFill>
                <a:prstClr val="white"/>
              </a:solidFill>
            </a:endParaRPr>
          </a:p>
        </p:txBody>
      </p:sp>
      <p:grpSp>
        <p:nvGrpSpPr>
          <p:cNvPr id="28" name="Group 19"/>
          <p:cNvGrpSpPr/>
          <p:nvPr userDrawn="1"/>
        </p:nvGrpSpPr>
        <p:grpSpPr>
          <a:xfrm>
            <a:off x="11708890" y="6531903"/>
            <a:ext cx="194813" cy="244852"/>
            <a:chOff x="8786300" y="6528874"/>
            <a:chExt cx="204225" cy="256615"/>
          </a:xfrm>
        </p:grpSpPr>
        <p:sp>
          <p:nvSpPr>
            <p:cNvPr id="29" name="Freeform 28"/>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endParaRPr lang="en-US" dirty="0">
                <a:solidFill>
                  <a:srgbClr val="FFFFFF"/>
                </a:solidFill>
              </a:endParaRPr>
            </a:p>
          </p:txBody>
        </p:sp>
        <p:sp>
          <p:nvSpPr>
            <p:cNvPr id="30" name="Freeform 29"/>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endParaRPr lang="en-US">
                <a:solidFill>
                  <a:srgbClr val="FFFFFF"/>
                </a:solidFill>
              </a:endParaRPr>
            </a:p>
          </p:txBody>
        </p:sp>
        <p:sp>
          <p:nvSpPr>
            <p:cNvPr id="31" name="Freeform 30"/>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endParaRPr lang="en-US">
                <a:solidFill>
                  <a:srgbClr val="FFFFFF"/>
                </a:solidFill>
              </a:endParaRPr>
            </a:p>
          </p:txBody>
        </p:sp>
        <p:sp>
          <p:nvSpPr>
            <p:cNvPr id="32" name="Freeform 31"/>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endParaRPr lang="en-US">
                <a:solidFill>
                  <a:srgbClr val="FFFFFF"/>
                </a:solidFill>
              </a:endParaRPr>
            </a:p>
          </p:txBody>
        </p:sp>
        <p:sp>
          <p:nvSpPr>
            <p:cNvPr id="33" name="Freeform 32"/>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endParaRPr lang="en-US">
                <a:solidFill>
                  <a:srgbClr val="FFFFFF"/>
                </a:solidFill>
              </a:endParaRPr>
            </a:p>
          </p:txBody>
        </p:sp>
        <p:sp>
          <p:nvSpPr>
            <p:cNvPr id="34" name="Freeform 33"/>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endParaRPr lang="en-US">
                <a:solidFill>
                  <a:srgbClr val="FFFFFF"/>
                </a:solidFill>
              </a:endParaRPr>
            </a:p>
          </p:txBody>
        </p:sp>
        <p:sp>
          <p:nvSpPr>
            <p:cNvPr id="35" name="Freeform 34"/>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endParaRPr lang="en-US">
                <a:solidFill>
                  <a:srgbClr val="FFFFFF"/>
                </a:solidFill>
              </a:endParaRPr>
            </a:p>
          </p:txBody>
        </p:sp>
        <p:sp>
          <p:nvSpPr>
            <p:cNvPr id="36" name="Freeform 35"/>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endParaRPr lang="en-US">
                <a:solidFill>
                  <a:srgbClr val="FFFFFF"/>
                </a:solidFill>
              </a:endParaRPr>
            </a:p>
          </p:txBody>
        </p:sp>
        <p:sp>
          <p:nvSpPr>
            <p:cNvPr id="37" name="Freeform 36"/>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endParaRPr lang="en-US">
                <a:solidFill>
                  <a:srgbClr val="FFFFFF"/>
                </a:solidFill>
              </a:endParaRPr>
            </a:p>
          </p:txBody>
        </p:sp>
      </p:gr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5513801"/>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000000">
                  <a:lumMod val="85000"/>
                  <a:lumOff val="15000"/>
                </a:srgbClr>
              </a:solidFill>
              <a:ea typeface="ＭＳ Ｐゴシック" pitchFamily="-111" charset="-128"/>
            </a:endParaRPr>
          </a:p>
        </p:txBody>
      </p:sp>
    </p:spTree>
    <p:extLst>
      <p:ext uri="{BB962C8B-B14F-4D97-AF65-F5344CB8AC3E}">
        <p14:creationId xmlns:p14="http://schemas.microsoft.com/office/powerpoint/2010/main" val="196734668"/>
      </p:ext>
    </p:extLst>
  </p:cSld>
  <p:clrMapOvr>
    <a:masterClrMapping/>
  </p:clrMapOvr>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1"/>
            <a:ext cx="1015735" cy="168275"/>
          </a:xfrm>
          <a:prstGeom prst="rect">
            <a:avLst/>
          </a:prstGeom>
        </p:spPr>
        <p:txBody>
          <a:bodyPr lIns="90600" tIns="45301" rIns="90600" bIns="45301"/>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90600" tIns="45301" rIns="90600" bIns="45301"/>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 y="1186"/>
            <a:ext cx="12188826" cy="6438007"/>
          </a:xfrm>
          <a:prstGeom prst="rect">
            <a:avLst/>
          </a:prstGeom>
        </p:spPr>
      </p:pic>
      <p:sp>
        <p:nvSpPr>
          <p:cNvPr id="9" name="Rectangle 8"/>
          <p:cNvSpPr/>
          <p:nvPr userDrawn="1"/>
        </p:nvSpPr>
        <p:spPr>
          <a:xfrm rot="5400000">
            <a:off x="4860037" y="-4860025"/>
            <a:ext cx="2468780" cy="12188828"/>
          </a:xfrm>
          <a:prstGeom prst="rect">
            <a:avLst/>
          </a:prstGeom>
          <a:gradFill>
            <a:gsLst>
              <a:gs pos="0">
                <a:schemeClr val="tx1">
                  <a:lumMod val="95000"/>
                  <a:lumOff val="5000"/>
                </a:schemeClr>
              </a:gs>
              <a:gs pos="99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0814" tIns="60389" rIns="120814" bIns="60389" spcCol="0" rtlCol="0" anchor="ctr"/>
          <a:lstStyle/>
          <a:p>
            <a:pPr algn="ctr" defTabSz="906423"/>
            <a:endParaRPr lang="en-US" sz="1900">
              <a:solidFill>
                <a:prstClr val="white"/>
              </a:solidFill>
            </a:endParaRPr>
          </a:p>
        </p:txBody>
      </p:sp>
      <p:sp>
        <p:nvSpPr>
          <p:cNvPr id="11" name="Rectangle 10"/>
          <p:cNvSpPr/>
          <p:nvPr userDrawn="1"/>
        </p:nvSpPr>
        <p:spPr>
          <a:xfrm>
            <a:off x="18" y="3"/>
            <a:ext cx="12188826" cy="6438900"/>
          </a:xfrm>
          <a:prstGeom prst="rect">
            <a:avLst/>
          </a:prstGeom>
          <a:gradFill>
            <a:gsLst>
              <a:gs pos="64000">
                <a:schemeClr val="tx1">
                  <a:lumMod val="95000"/>
                  <a:lumOff val="5000"/>
                  <a:alpha val="70000"/>
                </a:schemeClr>
              </a:gs>
              <a:gs pos="99000">
                <a:schemeClr val="tx1">
                  <a:alpha val="2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0814" tIns="60389" rIns="120814" bIns="60389" spcCol="0" rtlCol="0" anchor="ctr"/>
          <a:lstStyle/>
          <a:p>
            <a:pPr algn="ctr" defTabSz="906423"/>
            <a:endParaRPr lang="en-US" sz="1900">
              <a:solidFill>
                <a:prstClr val="white"/>
              </a:solidFill>
            </a:endParaRPr>
          </a:p>
        </p:txBody>
      </p:sp>
    </p:spTree>
    <p:extLst>
      <p:ext uri="{BB962C8B-B14F-4D97-AF65-F5344CB8AC3E}">
        <p14:creationId xmlns:p14="http://schemas.microsoft.com/office/powerpoint/2010/main" val="4258485550"/>
      </p:ext>
    </p:extLst>
  </p:cSld>
  <p:clrMapOvr>
    <a:masterClrMapping/>
  </p:clrMapOvr>
  <p:timing>
    <p:tnLst>
      <p:par>
        <p:cTn xmlns:p14="http://schemas.microsoft.com/office/powerpoint/2010/mai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2_Gray Content Area">
    <p:spTree>
      <p:nvGrpSpPr>
        <p:cNvPr id="1" name=""/>
        <p:cNvGrpSpPr/>
        <p:nvPr/>
      </p:nvGrpSpPr>
      <p:grpSpPr>
        <a:xfrm>
          <a:off x="0" y="0"/>
          <a:ext cx="0" cy="0"/>
          <a:chOff x="0" y="0"/>
          <a:chExt cx="0" cy="0"/>
        </a:xfrm>
      </p:grpSpPr>
      <p:sp>
        <p:nvSpPr>
          <p:cNvPr id="7" name="Rectangle 5"/>
          <p:cNvSpPr>
            <a:spLocks noChangeArrowheads="1"/>
          </p:cNvSpPr>
          <p:nvPr/>
        </p:nvSpPr>
        <p:spPr bwMode="auto">
          <a:xfrm>
            <a:off x="0" y="24"/>
            <a:ext cx="12188825"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200" tIns="60600" rIns="121200" bIns="60600" anchor="ctr"/>
          <a:lstStyle/>
          <a:p>
            <a:pPr algn="ctr" defTabSz="909461"/>
            <a:endParaRPr lang="en-US" sz="1900">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5" y="6629401"/>
            <a:ext cx="1015735" cy="168275"/>
          </a:xfrm>
          <a:prstGeom prst="rect">
            <a:avLst/>
          </a:prstGeom>
        </p:spPr>
        <p:txBody>
          <a:bodyPr lIns="121899" tIns="60949" rIns="121899" bIns="60949"/>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8937543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Black Content Area">
    <p:spTree>
      <p:nvGrpSpPr>
        <p:cNvPr id="1" name=""/>
        <p:cNvGrpSpPr/>
        <p:nvPr/>
      </p:nvGrpSpPr>
      <p:grpSpPr>
        <a:xfrm>
          <a:off x="0" y="0"/>
          <a:ext cx="0" cy="0"/>
          <a:chOff x="0" y="0"/>
          <a:chExt cx="0" cy="0"/>
        </a:xfrm>
      </p:grpSpPr>
      <p:pic>
        <p:nvPicPr>
          <p:cNvPr id="8" name="Picture 1"/>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3" y="306"/>
            <a:ext cx="12191999" cy="647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5863079"/>
      </p:ext>
    </p:extLst>
  </p:cSld>
  <p:clrMapOvr>
    <a:masterClrMapping/>
  </p:clrMapOvr>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10" name="Rectangle 9"/>
          <p:cNvSpPr/>
          <p:nvPr userDrawn="1"/>
        </p:nvSpPr>
        <p:spPr>
          <a:xfrm>
            <a:off x="0" y="773944"/>
            <a:ext cx="12188825" cy="5677287"/>
          </a:xfrm>
          <a:prstGeom prst="rect">
            <a:avLst/>
          </a:prstGeom>
          <a:solidFill>
            <a:srgbClr val="EAEAEA">
              <a:alpha val="90000"/>
            </a:srgbClr>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lIns="90616" tIns="45309" rIns="90616" bIns="45309" rtlCol="0" anchor="ctr"/>
          <a:lstStyle/>
          <a:p>
            <a:pPr algn="ctr" defTabSz="906575"/>
            <a:endParaRPr lang="en-US" sz="1900">
              <a:solidFill>
                <a:prstClr val="white"/>
              </a:solidFill>
            </a:endParaRPr>
          </a:p>
        </p:txBody>
      </p:sp>
      <p:sp>
        <p:nvSpPr>
          <p:cNvPr id="8" name="Rectangle 5"/>
          <p:cNvSpPr>
            <a:spLocks noChangeArrowheads="1"/>
          </p:cNvSpPr>
          <p:nvPr userDrawn="1"/>
        </p:nvSpPr>
        <p:spPr bwMode="auto">
          <a:xfrm>
            <a:off x="0" y="286"/>
            <a:ext cx="12188825" cy="779463"/>
          </a:xfrm>
          <a:prstGeom prst="rect">
            <a:avLst/>
          </a:prstGeom>
          <a:solidFill>
            <a:srgbClr val="2639BA"/>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5" tIns="53967" rIns="108005" bIns="53967" anchor="ctr"/>
          <a:lstStyle/>
          <a:p>
            <a:pPr algn="ctr" defTabSz="906575"/>
            <a:endParaRPr lang="en-US" sz="1900" dirty="0">
              <a:solidFill>
                <a:srgbClr val="FFFFFF"/>
              </a:solidFill>
              <a:ea typeface="ＭＳ Ｐゴシック" pitchFamily="-111" charset="-128"/>
            </a:endParaRPr>
          </a:p>
        </p:txBody>
      </p:sp>
      <p:sp>
        <p:nvSpPr>
          <p:cNvPr id="2" name="Title 1"/>
          <p:cNvSpPr>
            <a:spLocks noGrp="1"/>
          </p:cNvSpPr>
          <p:nvPr>
            <p:ph type="title"/>
          </p:nvPr>
        </p:nvSpPr>
        <p:spPr/>
        <p:txBody>
          <a:bodyPr/>
          <a:lstStyle>
            <a:lvl1pPr>
              <a:defRPr>
                <a:solidFill>
                  <a:schemeClr val="bg1"/>
                </a:solidFill>
                <a:effectLst/>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5586545" y="6629401"/>
            <a:ext cx="1015735" cy="168275"/>
          </a:xfrm>
          <a:prstGeom prst="rect">
            <a:avLst/>
          </a:prstGeom>
        </p:spPr>
        <p:txBody>
          <a:bodyPr lIns="120944" tIns="60472" rIns="120944" bIns="60472"/>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120944" tIns="60472" rIns="120944" bIns="60472"/>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1" name="Content Placeholder 2"/>
          <p:cNvSpPr>
            <a:spLocks noGrp="1"/>
          </p:cNvSpPr>
          <p:nvPr>
            <p:ph idx="1"/>
          </p:nvPr>
        </p:nvSpPr>
        <p:spPr>
          <a:xfrm>
            <a:off x="304721"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505361"/>
      </p:ext>
    </p:extLst>
  </p:cSld>
  <p:clrMapOvr>
    <a:masterClrMapping/>
  </p:clrMapOvr>
  <p:timing>
    <p:tnLst>
      <p:par>
        <p:cTn xmlns:p14="http://schemas.microsoft.com/office/powerpoint/2010/mai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286"/>
            <a:ext cx="12188825" cy="779463"/>
          </a:xfrm>
          <a:prstGeom prst="rect">
            <a:avLst/>
          </a:prstGeom>
          <a:solidFill>
            <a:srgbClr val="2639BA"/>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5" tIns="53967" rIns="108005" bIns="53967" anchor="ctr"/>
          <a:lstStyle/>
          <a:p>
            <a:pPr algn="ctr" defTabSz="906575"/>
            <a:endParaRPr lang="en-US" sz="1900" dirty="0">
              <a:solidFill>
                <a:srgbClr val="FFFFFF"/>
              </a:solidFill>
              <a:ea typeface="ＭＳ Ｐゴシック" pitchFamily="-111" charset="-128"/>
            </a:endParaRPr>
          </a:p>
        </p:txBody>
      </p:sp>
      <p:sp>
        <p:nvSpPr>
          <p:cNvPr id="2" name="Title 1"/>
          <p:cNvSpPr>
            <a:spLocks noGrp="1"/>
          </p:cNvSpPr>
          <p:nvPr>
            <p:ph type="title"/>
          </p:nvPr>
        </p:nvSpPr>
        <p:spPr/>
        <p:txBody>
          <a:bodyPr/>
          <a:lstStyle>
            <a:lvl1pPr>
              <a:defRPr>
                <a:solidFill>
                  <a:schemeClr val="bg1"/>
                </a:solidFill>
                <a:effectLst/>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5586545" y="6629401"/>
            <a:ext cx="1015735" cy="168275"/>
          </a:xfrm>
          <a:prstGeom prst="rect">
            <a:avLst/>
          </a:prstGeom>
        </p:spPr>
        <p:txBody>
          <a:bodyPr lIns="121899" tIns="60949" rIns="121899" bIns="60949"/>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121899" tIns="60949" rIns="121899" bIns="60949"/>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1" name="Content Placeholder 2"/>
          <p:cNvSpPr>
            <a:spLocks noGrp="1"/>
          </p:cNvSpPr>
          <p:nvPr>
            <p:ph idx="1"/>
          </p:nvPr>
        </p:nvSpPr>
        <p:spPr>
          <a:xfrm>
            <a:off x="304721"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388193"/>
      </p:ext>
    </p:extLst>
  </p:cSld>
  <p:clrMapOvr>
    <a:masterClrMapping/>
  </p:clrMapOvr>
  <p:timing>
    <p:tnLst>
      <p:par>
        <p:cTn xmlns:p14="http://schemas.microsoft.com/office/powerpoint/2010/mai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Title Only">
    <p:bg>
      <p:bgRef idx="1002">
        <a:schemeClr val="bg1"/>
      </p:bgRef>
    </p:bg>
    <p:spTree>
      <p:nvGrpSpPr>
        <p:cNvPr id="1" name=""/>
        <p:cNvGrpSpPr/>
        <p:nvPr/>
      </p:nvGrpSpPr>
      <p:grpSpPr>
        <a:xfrm>
          <a:off x="0" y="0"/>
          <a:ext cx="0" cy="0"/>
          <a:chOff x="0" y="0"/>
          <a:chExt cx="0" cy="0"/>
        </a:xfrm>
      </p:grpSpPr>
      <p:pic>
        <p:nvPicPr>
          <p:cNvPr id="3" name="Picture 2" descr="ppt_background_3.png"/>
          <p:cNvPicPr>
            <a:picLocks noChangeAspect="1"/>
          </p:cNvPicPr>
          <p:nvPr userDrawn="1"/>
        </p:nvPicPr>
        <p:blipFill>
          <a:blip r:embed="rId2">
            <a:alphaModFix/>
            <a:extLst>
              <a:ext uri="{BEBA8EAE-BF5A-486C-A8C5-ECC9F3942E4B}">
                <a14:imgProps xmlns:a14="http://schemas.microsoft.com/office/drawing/2010/main">
                  <a14:imgLayer r:embed="rId3">
                    <a14:imgEffect>
                      <a14:sharpenSoften amount="-83000"/>
                    </a14:imgEffect>
                    <a14:imgEffect>
                      <a14:saturation sat="130000"/>
                    </a14:imgEffect>
                    <a14:imgEffect>
                      <a14:brightnessContrast bright="-20000"/>
                    </a14:imgEffect>
                  </a14:imgLayer>
                </a14:imgProps>
              </a:ex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a:xfrm>
            <a:off x="5586545" y="6629401"/>
            <a:ext cx="1015735" cy="168275"/>
          </a:xfrm>
          <a:prstGeom prst="rect">
            <a:avLst/>
          </a:prstGeom>
        </p:spPr>
        <p:txBody>
          <a:bodyPr lIns="121899" tIns="60949" rIns="121899" bIns="60949"/>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121899" tIns="60949" rIns="121899" bIns="60949"/>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2354372767"/>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a:xfrm>
            <a:off x="5586545" y="6629401"/>
            <a:ext cx="1015735" cy="168275"/>
          </a:xfrm>
          <a:prstGeom prst="rect">
            <a:avLst/>
          </a:prstGeom>
        </p:spPr>
        <p:txBody>
          <a:bodyPr lIns="121899" tIns="60949" rIns="121899" bIns="60949"/>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121899" tIns="60949" rIns="121899" bIns="60949"/>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4186067426"/>
      </p:ext>
    </p:extLst>
  </p:cSld>
  <p:clrMapOvr>
    <a:masterClrMapping/>
  </p:clrMapOvr>
  <p:timing>
    <p:tnLst>
      <p:par>
        <p:cTn xmlns:p14="http://schemas.microsoft.com/office/powerpoint/2010/mai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2416340" y="1151930"/>
            <a:ext cx="7356147" cy="2321719"/>
          </a:xfrm>
          <a:prstGeom prst="rect">
            <a:avLst/>
          </a:prstGeom>
        </p:spPr>
        <p:txBody>
          <a:bodyPr anchor="b"/>
          <a:lstStyle/>
          <a:p>
            <a:pPr lvl="0">
              <a:defRPr sz="1800">
                <a:solidFill>
                  <a:srgbClr val="000000"/>
                </a:solidFill>
              </a:defRPr>
            </a:pPr>
            <a:r>
              <a:rPr sz="5600">
                <a:solidFill>
                  <a:srgbClr val="FFFFFF"/>
                </a:solidFill>
              </a:rPr>
              <a:t>Title Text</a:t>
            </a:r>
          </a:p>
        </p:txBody>
      </p:sp>
      <p:sp>
        <p:nvSpPr>
          <p:cNvPr id="6" name="Shape 6"/>
          <p:cNvSpPr>
            <a:spLocks noGrp="1"/>
          </p:cNvSpPr>
          <p:nvPr>
            <p:ph type="body" idx="1"/>
          </p:nvPr>
        </p:nvSpPr>
        <p:spPr>
          <a:xfrm>
            <a:off x="2416340" y="3536157"/>
            <a:ext cx="7356147" cy="794743"/>
          </a:xfrm>
          <a:prstGeom prst="rect">
            <a:avLst/>
          </a:prstGeom>
        </p:spPr>
        <p:txBody>
          <a:bodyPr anchor="t"/>
          <a:lstStyle>
            <a:lvl1pPr marL="0" indent="0" algn="ctr">
              <a:spcBef>
                <a:spcPts val="0"/>
              </a:spcBef>
              <a:buSzTx/>
              <a:buNone/>
              <a:defRPr sz="2300"/>
            </a:lvl1pPr>
            <a:lvl2pPr marL="0" indent="114280" algn="ctr">
              <a:spcBef>
                <a:spcPts val="0"/>
              </a:spcBef>
              <a:buSzTx/>
              <a:buNone/>
              <a:defRPr sz="2300"/>
            </a:lvl2pPr>
            <a:lvl3pPr marL="0" indent="228560" algn="ctr">
              <a:spcBef>
                <a:spcPts val="0"/>
              </a:spcBef>
              <a:buSzTx/>
              <a:buNone/>
              <a:defRPr sz="2300"/>
            </a:lvl3pPr>
            <a:lvl4pPr marL="0" indent="342840" algn="ctr">
              <a:spcBef>
                <a:spcPts val="0"/>
              </a:spcBef>
              <a:buSzTx/>
              <a:buNone/>
              <a:defRPr sz="2300"/>
            </a:lvl4pPr>
            <a:lvl5pPr marL="0" indent="457120" algn="ctr">
              <a:spcBef>
                <a:spcPts val="0"/>
              </a:spcBef>
              <a:buSzTx/>
              <a:buNone/>
              <a:defRPr sz="2300"/>
            </a:lvl5pPr>
          </a:lstStyle>
          <a:p>
            <a:pPr lvl="0">
              <a:defRPr sz="1800">
                <a:solidFill>
                  <a:srgbClr val="000000"/>
                </a:solidFill>
              </a:defRPr>
            </a:pPr>
            <a:r>
              <a:rPr sz="2300">
                <a:solidFill>
                  <a:srgbClr val="FFFFFF"/>
                </a:solidFill>
              </a:rPr>
              <a:t>Body Level One</a:t>
            </a:r>
          </a:p>
          <a:p>
            <a:pPr lvl="1">
              <a:defRPr sz="1800">
                <a:solidFill>
                  <a:srgbClr val="000000"/>
                </a:solidFill>
              </a:defRPr>
            </a:pPr>
            <a:r>
              <a:rPr sz="2300">
                <a:solidFill>
                  <a:srgbClr val="FFFFFF"/>
                </a:solidFill>
              </a:rPr>
              <a:t>Body Level Two</a:t>
            </a:r>
          </a:p>
          <a:p>
            <a:pPr lvl="2">
              <a:defRPr sz="1800">
                <a:solidFill>
                  <a:srgbClr val="000000"/>
                </a:solidFill>
              </a:defRPr>
            </a:pPr>
            <a:r>
              <a:rPr sz="2300">
                <a:solidFill>
                  <a:srgbClr val="FFFFFF"/>
                </a:solidFill>
              </a:rPr>
              <a:t>Body Level Three</a:t>
            </a:r>
          </a:p>
          <a:p>
            <a:pPr lvl="3">
              <a:defRPr sz="1800">
                <a:solidFill>
                  <a:srgbClr val="000000"/>
                </a:solidFill>
              </a:defRPr>
            </a:pPr>
            <a:r>
              <a:rPr sz="2300">
                <a:solidFill>
                  <a:srgbClr val="FFFFFF"/>
                </a:solidFill>
              </a:rPr>
              <a:t>Body Level Four</a:t>
            </a:r>
          </a:p>
          <a:p>
            <a:pPr lvl="4">
              <a:defRPr sz="1800">
                <a:solidFill>
                  <a:srgbClr val="000000"/>
                </a:solidFill>
              </a:defRPr>
            </a:pPr>
            <a:r>
              <a:rPr sz="2300">
                <a:solidFill>
                  <a:srgbClr val="FFFFFF"/>
                </a:solidFill>
              </a:rPr>
              <a:t>Body Level Five</a:t>
            </a:r>
          </a:p>
        </p:txBody>
      </p:sp>
    </p:spTree>
    <p:extLst>
      <p:ext uri="{BB962C8B-B14F-4D97-AF65-F5344CB8AC3E}">
        <p14:creationId xmlns:p14="http://schemas.microsoft.com/office/powerpoint/2010/main" val="628375515"/>
      </p:ext>
    </p:extLst>
  </p:cSld>
  <p:clrMapOvr>
    <a:masterClrMapping/>
  </p:clrMapOvr>
  <p:transition xmlns:p14="http://schemas.microsoft.com/office/powerpoint/2010/mai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32071" t="7392" r="1" b="219"/>
          <a:stretch/>
        </p:blipFill>
        <p:spPr>
          <a:xfrm>
            <a:off x="0" y="-1"/>
            <a:ext cx="12188825" cy="6858001"/>
          </a:xfrm>
          <a:prstGeom prst="rect">
            <a:avLst/>
          </a:prstGeom>
        </p:spPr>
      </p:pic>
      <p:sp>
        <p:nvSpPr>
          <p:cNvPr id="16" name="Rectangle 15"/>
          <p:cNvSpPr/>
          <p:nvPr userDrawn="1"/>
        </p:nvSpPr>
        <p:spPr>
          <a:xfrm>
            <a:off x="0" y="1303023"/>
            <a:ext cx="12188825" cy="1165860"/>
          </a:xfrm>
          <a:prstGeom prst="rect">
            <a:avLst/>
          </a:prstGeom>
          <a:solidFill>
            <a:srgbClr val="FFFFFF">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84" tIns="45643" rIns="91284" bIns="45643" rtlCol="0" anchor="ctr"/>
          <a:lstStyle/>
          <a:p>
            <a:pPr algn="ctr" defTabSz="912925"/>
            <a:endParaRPr lang="en-US" sz="1866" dirty="0">
              <a:solidFill>
                <a:prstClr val="white"/>
              </a:soli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373332" cy="612648"/>
          </a:xfrm>
          <a:prstGeom prst="rect">
            <a:avLst/>
          </a:prstGeom>
        </p:spPr>
      </p:pic>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33">
                <a:solidFill>
                  <a:schemeClr val="tx1">
                    <a:tint val="75000"/>
                  </a:schemeClr>
                </a:solidFill>
              </a:defRPr>
            </a:lvl1pPr>
            <a:lvl2pPr marL="543265" indent="0" algn="ctr">
              <a:buNone/>
              <a:defRPr>
                <a:solidFill>
                  <a:schemeClr val="tx1">
                    <a:tint val="75000"/>
                  </a:schemeClr>
                </a:solidFill>
              </a:defRPr>
            </a:lvl2pPr>
            <a:lvl3pPr marL="1086532" indent="0" algn="ctr">
              <a:buNone/>
              <a:defRPr>
                <a:solidFill>
                  <a:schemeClr val="tx1">
                    <a:tint val="75000"/>
                  </a:schemeClr>
                </a:solidFill>
              </a:defRPr>
            </a:lvl3pPr>
            <a:lvl4pPr marL="1629798" indent="0" algn="ctr">
              <a:buNone/>
              <a:defRPr>
                <a:solidFill>
                  <a:schemeClr val="tx1">
                    <a:tint val="75000"/>
                  </a:schemeClr>
                </a:solidFill>
              </a:defRPr>
            </a:lvl4pPr>
            <a:lvl5pPr marL="2173063" indent="0" algn="ctr">
              <a:buNone/>
              <a:defRPr>
                <a:solidFill>
                  <a:schemeClr val="tx1">
                    <a:tint val="75000"/>
                  </a:schemeClr>
                </a:solidFill>
              </a:defRPr>
            </a:lvl5pPr>
            <a:lvl6pPr marL="2716330" indent="0" algn="ctr">
              <a:buNone/>
              <a:defRPr>
                <a:solidFill>
                  <a:schemeClr val="tx1">
                    <a:tint val="75000"/>
                  </a:schemeClr>
                </a:solidFill>
              </a:defRPr>
            </a:lvl6pPr>
            <a:lvl7pPr marL="3259596" indent="0" algn="ctr">
              <a:buNone/>
              <a:defRPr>
                <a:solidFill>
                  <a:schemeClr val="tx1">
                    <a:tint val="75000"/>
                  </a:schemeClr>
                </a:solidFill>
              </a:defRPr>
            </a:lvl7pPr>
            <a:lvl8pPr marL="3802862" indent="0" algn="ctr">
              <a:buNone/>
              <a:defRPr>
                <a:solidFill>
                  <a:schemeClr val="tx1">
                    <a:tint val="75000"/>
                  </a:schemeClr>
                </a:solidFill>
              </a:defRPr>
            </a:lvl8pPr>
            <a:lvl9pPr marL="434612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dirty="0">
              <a:solidFill>
                <a:prstClr val="white"/>
              </a:solidFill>
            </a:endParaRPr>
          </a:p>
        </p:txBody>
      </p:sp>
      <p:pic>
        <p:nvPicPr>
          <p:cNvPr id="14" name="Picture 13"/>
          <p:cNvPicPr>
            <a:picLocks noChangeAspect="1"/>
          </p:cNvPicPr>
          <p:nvPr userDrawn="1"/>
        </p:nvPicPr>
        <p:blipFill>
          <a:blip r:embed="rId4">
            <a:lum bright="70000" contrast="-70000"/>
            <a:extLst>
              <a:ext uri="{28A0092B-C50C-407E-A947-70E740481C1C}">
                <a14:useLocalDpi xmlns:a14="http://schemas.microsoft.com/office/drawing/2010/main" val="0"/>
              </a:ext>
            </a:extLst>
          </a:blip>
          <a:stretch>
            <a:fillRect/>
          </a:stretch>
        </p:blipFill>
        <p:spPr>
          <a:xfrm>
            <a:off x="9288054" y="-388549"/>
            <a:ext cx="2771265" cy="1662760"/>
          </a:xfrm>
          <a:prstGeom prst="rect">
            <a:avLst/>
          </a:prstGeom>
        </p:spPr>
      </p:pic>
    </p:spTree>
    <p:extLst>
      <p:ext uri="{BB962C8B-B14F-4D97-AF65-F5344CB8AC3E}">
        <p14:creationId xmlns:p14="http://schemas.microsoft.com/office/powerpoint/2010/main" val="158330857"/>
      </p:ext>
    </p:extLst>
  </p:cSld>
  <p:clrMapOvr>
    <a:masterClrMapping/>
  </p:clrMapOvr>
  <p:timing>
    <p:tnLst>
      <p:par>
        <p:cTn xmlns:p14="http://schemas.microsoft.com/office/powerpoint/2010/mai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1148"/>
          <a:stretch/>
        </p:blipFill>
        <p:spPr>
          <a:xfrm>
            <a:off x="0" y="-2376"/>
            <a:ext cx="12328922" cy="781847"/>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82299129"/>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0"/>
            <a:ext cx="12188825" cy="6442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64530954"/>
      </p:ext>
    </p:extLst>
  </p:cSld>
  <p:clrMapOvr>
    <a:masterClrMapping/>
  </p:clrMapOvr>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869371098"/>
      </p:ext>
    </p:extLst>
  </p:cSld>
  <p:clrMapOvr>
    <a:masterClrMapping/>
  </p:clrMapOvr>
  <p:timing>
    <p:tnLst>
      <p:par>
        <p:cTn xmlns:p14="http://schemas.microsoft.com/office/powerpoint/2010/mai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732722108"/>
      </p:ext>
    </p:extLst>
  </p:cSld>
  <p:clrMapOvr>
    <a:masterClrMapping/>
  </p:clrMapOvr>
  <p:timing>
    <p:tnLst>
      <p:par>
        <p:cTn xmlns:p14="http://schemas.microsoft.com/office/powerpoint/2010/mai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672" tIns="54311" rIns="108672" bIns="54311" anchor="ctr"/>
          <a:lstStyle/>
          <a:p>
            <a:pPr algn="ctr" defTabSz="912925" fontAlgn="base">
              <a:spcBef>
                <a:spcPct val="0"/>
              </a:spcBef>
              <a:spcAft>
                <a:spcPct val="0"/>
              </a:spcAft>
            </a:pPr>
            <a:endParaRPr lang="en-US" sz="1866" dirty="0">
              <a:solidFill>
                <a:srgbClr val="FFFFFF"/>
              </a:solidFill>
              <a:ea typeface="ＭＳ Ｐゴシック" pitchFamily="-111" charset="-128"/>
            </a:endParaRPr>
          </a:p>
        </p:txBody>
      </p:sp>
    </p:spTree>
    <p:extLst>
      <p:ext uri="{BB962C8B-B14F-4D97-AF65-F5344CB8AC3E}">
        <p14:creationId xmlns:p14="http://schemas.microsoft.com/office/powerpoint/2010/main" val="2867340556"/>
      </p:ext>
    </p:extLst>
  </p:cSld>
  <p:clrMapOvr>
    <a:masterClrMapping/>
  </p:clrMapOvr>
  <p:timing>
    <p:tnLst>
      <p:par>
        <p:cTn xmlns:p14="http://schemas.microsoft.com/office/powerpoint/2010/mai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r="-1148"/>
          <a:stretch/>
        </p:blipFill>
        <p:spPr>
          <a:xfrm>
            <a:off x="0" y="-2376"/>
            <a:ext cx="12328922" cy="781847"/>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672" tIns="54311" rIns="108672" bIns="54311" anchor="ctr"/>
          <a:lstStyle/>
          <a:p>
            <a:pPr algn="ctr" defTabSz="912925" fontAlgn="base">
              <a:spcBef>
                <a:spcPct val="0"/>
              </a:spcBef>
              <a:spcAft>
                <a:spcPct val="0"/>
              </a:spcAft>
            </a:pPr>
            <a:endParaRPr lang="en-US" sz="1866" dirty="0">
              <a:solidFill>
                <a:srgbClr val="FFFFFF"/>
              </a:solidFill>
              <a:ea typeface="ＭＳ Ｐゴシック" pitchFamily="-111" charset="-128"/>
            </a:endParaRPr>
          </a:p>
        </p:txBody>
      </p:sp>
    </p:spTree>
    <p:extLst>
      <p:ext uri="{BB962C8B-B14F-4D97-AF65-F5344CB8AC3E}">
        <p14:creationId xmlns:p14="http://schemas.microsoft.com/office/powerpoint/2010/main" val="1050681840"/>
      </p:ext>
    </p:extLst>
  </p:cSld>
  <p:clrMapOvr>
    <a:masterClrMapping/>
  </p:clrMapOvr>
  <p:timing>
    <p:tnLst>
      <p:par>
        <p:cTn xmlns:p14="http://schemas.microsoft.com/office/powerpoint/2010/mai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672" tIns="54311" rIns="108672" bIns="54311" anchor="ctr"/>
          <a:lstStyle/>
          <a:p>
            <a:pPr algn="ctr" defTabSz="912925" fontAlgn="base">
              <a:spcBef>
                <a:spcPct val="0"/>
              </a:spcBef>
              <a:spcAft>
                <a:spcPct val="0"/>
              </a:spcAft>
            </a:pPr>
            <a:endParaRPr lang="en-US" sz="1866" dirty="0">
              <a:solidFill>
                <a:srgbClr val="FFFFFF"/>
              </a:solidFill>
              <a:ea typeface="ＭＳ Ｐゴシック" pitchFamily="-111" charset="-128"/>
            </a:endParaRPr>
          </a:p>
        </p:txBody>
      </p:sp>
    </p:spTree>
    <p:extLst>
      <p:ext uri="{BB962C8B-B14F-4D97-AF65-F5344CB8AC3E}">
        <p14:creationId xmlns:p14="http://schemas.microsoft.com/office/powerpoint/2010/main" val="388823285"/>
      </p:ext>
    </p:extLst>
  </p:cSld>
  <p:clrMapOvr>
    <a:masterClrMapping/>
  </p:clrMapOvr>
  <p:timing>
    <p:tnLst>
      <p:par>
        <p:cTn xmlns:p14="http://schemas.microsoft.com/office/powerpoint/2010/mai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672" tIns="54311" rIns="108672" bIns="54311" anchor="ctr"/>
          <a:lstStyle/>
          <a:p>
            <a:pPr algn="ctr" defTabSz="912925" fontAlgn="base">
              <a:spcBef>
                <a:spcPct val="0"/>
              </a:spcBef>
              <a:spcAft>
                <a:spcPct val="0"/>
              </a:spcAft>
            </a:pPr>
            <a:endParaRPr lang="en-US" sz="1866" dirty="0">
              <a:solidFill>
                <a:srgbClr val="FFFFFF"/>
              </a:solidFill>
              <a:ea typeface="ＭＳ Ｐゴシック" pitchFamily="-111" charset="-128"/>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5554" b="510"/>
          <a:stretch/>
        </p:blipFill>
        <p:spPr>
          <a:xfrm>
            <a:off x="0" y="0"/>
            <a:ext cx="12192000" cy="6442077"/>
          </a:xfrm>
          <a:prstGeom prst="rect">
            <a:avLst/>
          </a:prstGeom>
        </p:spPr>
      </p:pic>
    </p:spTree>
    <p:extLst>
      <p:ext uri="{BB962C8B-B14F-4D97-AF65-F5344CB8AC3E}">
        <p14:creationId xmlns:p14="http://schemas.microsoft.com/office/powerpoint/2010/main" val="532736825"/>
      </p:ext>
    </p:extLst>
  </p:cSld>
  <p:clrMapOvr>
    <a:masterClrMapping/>
  </p:clrMapOvr>
  <p:timing>
    <p:tnLst>
      <p:par>
        <p:cTn xmlns:p14="http://schemas.microsoft.com/office/powerpoint/2010/mai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672" tIns="54311" rIns="108672" bIns="54311" anchor="ctr"/>
          <a:lstStyle/>
          <a:p>
            <a:pPr algn="ctr" defTabSz="912925" fontAlgn="base">
              <a:spcBef>
                <a:spcPct val="0"/>
              </a:spcBef>
              <a:spcAft>
                <a:spcPct val="0"/>
              </a:spcAft>
            </a:pPr>
            <a:endParaRPr lang="en-US" sz="1866" dirty="0">
              <a:solidFill>
                <a:srgbClr val="FFFFFF"/>
              </a:solidFill>
              <a:ea typeface="ＭＳ Ｐゴシック" pitchFamily="-111" charset="-128"/>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b="6064"/>
          <a:stretch/>
        </p:blipFill>
        <p:spPr>
          <a:xfrm>
            <a:off x="0" y="0"/>
            <a:ext cx="12191998" cy="6442077"/>
          </a:xfrm>
          <a:prstGeom prst="rect">
            <a:avLst/>
          </a:prstGeom>
        </p:spPr>
      </p:pic>
      <p:pic>
        <p:nvPicPr>
          <p:cNvPr id="10" name="Picture 2" descr="C:\Users\JOSEPH~1\AppData\Local\Temp\vmware-Joseph Buchwald\VMwareDnD\841b9a50\fader.png"/>
          <p:cNvPicPr>
            <a:picLocks noChangeAspect="1" noChangeArrowheads="1"/>
          </p:cNvPicPr>
          <p:nvPr userDrawn="1"/>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2860" t="7320" r="11921" b="11700"/>
          <a:stretch/>
        </p:blipFill>
        <p:spPr bwMode="auto">
          <a:xfrm>
            <a:off x="0" y="-1"/>
            <a:ext cx="12191998" cy="644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0666"/>
      </p:ext>
    </p:extLst>
  </p:cSld>
  <p:clrMapOvr>
    <a:masterClrMapping/>
  </p:clrMapOvr>
  <p:timing>
    <p:tnLst>
      <p:par>
        <p:cTn xmlns:p14="http://schemas.microsoft.com/office/powerpoint/2010/mai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672" tIns="54311" rIns="108672" bIns="54311" anchor="ctr"/>
          <a:lstStyle/>
          <a:p>
            <a:pPr algn="ctr" defTabSz="912925" fontAlgn="base">
              <a:spcBef>
                <a:spcPct val="0"/>
              </a:spcBef>
              <a:spcAft>
                <a:spcPct val="0"/>
              </a:spcAft>
            </a:pPr>
            <a:endParaRPr lang="en-US" sz="1866" dirty="0">
              <a:solidFill>
                <a:srgbClr val="FFFFFF"/>
              </a:solidFill>
              <a:ea typeface="ＭＳ Ｐゴシック" pitchFamily="-111" charset="-128"/>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3100" b="2963"/>
          <a:stretch/>
        </p:blipFill>
        <p:spPr>
          <a:xfrm>
            <a:off x="0" y="3"/>
            <a:ext cx="12191998" cy="6442076"/>
          </a:xfrm>
          <a:prstGeom prst="rect">
            <a:avLst/>
          </a:prstGeom>
        </p:spPr>
      </p:pic>
    </p:spTree>
    <p:extLst>
      <p:ext uri="{BB962C8B-B14F-4D97-AF65-F5344CB8AC3E}">
        <p14:creationId xmlns:p14="http://schemas.microsoft.com/office/powerpoint/2010/main" val="1616659004"/>
      </p:ext>
    </p:extLst>
  </p:cSld>
  <p:clrMapOvr>
    <a:masterClrMapping/>
  </p:clrMapOvr>
  <p:timing>
    <p:tnLst>
      <p:par>
        <p:cTn xmlns:p14="http://schemas.microsoft.com/office/powerpoint/2010/mai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672" tIns="54311" rIns="108672" bIns="54311" anchor="ctr"/>
          <a:lstStyle/>
          <a:p>
            <a:pPr algn="ctr" defTabSz="912925" fontAlgn="base">
              <a:spcBef>
                <a:spcPct val="0"/>
              </a:spcBef>
              <a:spcAft>
                <a:spcPct val="0"/>
              </a:spcAft>
            </a:pPr>
            <a:endParaRPr lang="en-US" sz="1866" dirty="0">
              <a:solidFill>
                <a:srgbClr val="FFFFFF"/>
              </a:solidFill>
              <a:ea typeface="ＭＳ Ｐゴシック" pitchFamily="-111" charset="-128"/>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b="6064"/>
          <a:stretch/>
        </p:blipFill>
        <p:spPr>
          <a:xfrm>
            <a:off x="0" y="47"/>
            <a:ext cx="12192002" cy="6442079"/>
          </a:xfrm>
          <a:prstGeom prst="rect">
            <a:avLst/>
          </a:prstGeom>
        </p:spPr>
      </p:pic>
      <p:pic>
        <p:nvPicPr>
          <p:cNvPr id="10" name="Picture 2" descr="C:\Users\JOSEPH~1\AppData\Local\Temp\vmware-Joseph Buchwald\VMwareDnD\841b9a50\fader.png"/>
          <p:cNvPicPr>
            <a:picLocks noChangeAspect="1" noChangeArrowheads="1"/>
          </p:cNvPicPr>
          <p:nvPr userDrawn="1"/>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16926" t="27806" r="67855" b="44302"/>
          <a:stretch/>
        </p:blipFill>
        <p:spPr bwMode="auto">
          <a:xfrm>
            <a:off x="0" y="-1"/>
            <a:ext cx="12191998" cy="644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202683"/>
      </p:ext>
    </p:extLst>
  </p:cSld>
  <p:clrMapOvr>
    <a:masterClrMapping/>
  </p:clrMapOvr>
  <p:timing>
    <p:tnLst>
      <p:par>
        <p:cTn xmlns:p14="http://schemas.microsoft.com/office/powerpoint/2010/mai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White -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p:txBody>
          <a:bodyPr/>
          <a:lstStyle/>
          <a:p>
            <a:r>
              <a:rPr lang="en-US" dirty="0" smtClean="0">
                <a:solidFill>
                  <a:prstClr val="white"/>
                </a:solidFill>
              </a:rPr>
              <a:t>Footer Text</a:t>
            </a:r>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76137195"/>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Redbox Content Slide">
    <p:spTree>
      <p:nvGrpSpPr>
        <p:cNvPr id="1" name=""/>
        <p:cNvGrpSpPr/>
        <p:nvPr/>
      </p:nvGrpSpPr>
      <p:grpSpPr>
        <a:xfrm>
          <a:off x="0" y="0"/>
          <a:ext cx="0" cy="0"/>
          <a:chOff x="0" y="0"/>
          <a:chExt cx="0" cy="0"/>
        </a:xfrm>
      </p:grpSpPr>
      <p:sp>
        <p:nvSpPr>
          <p:cNvPr id="13" name="Rectangle 12"/>
          <p:cNvSpPr/>
          <p:nvPr userDrawn="1"/>
        </p:nvSpPr>
        <p:spPr>
          <a:xfrm>
            <a:off x="125938" y="6566385"/>
            <a:ext cx="6435164" cy="200055"/>
          </a:xfrm>
          <a:prstGeom prst="rect">
            <a:avLst/>
          </a:prstGeom>
        </p:spPr>
        <p:txBody>
          <a:bodyPr wrap="square">
            <a:spAutoFit/>
          </a:bodyPr>
          <a:lstStyle/>
          <a:p>
            <a:pPr defTabSz="457200"/>
            <a:r>
              <a:rPr lang="en-US" sz="700" dirty="0" smtClean="0">
                <a:solidFill>
                  <a:srgbClr val="666666">
                    <a:alpha val="50000"/>
                  </a:srgbClr>
                </a:solidFill>
                <a:cs typeface="Verdana"/>
              </a:rPr>
              <a:t> © 2014 Outerwall Inc. All Rights Reserved.	</a:t>
            </a:r>
            <a:fld id="{3D81A640-C992-1540-8725-2E5E69B54732}" type="datetime4">
              <a:rPr lang="en-US" sz="700" smtClean="0">
                <a:solidFill>
                  <a:srgbClr val="666666">
                    <a:alpha val="50000"/>
                  </a:srgbClr>
                </a:solidFill>
                <a:cs typeface="Verdana"/>
              </a:rPr>
              <a:pPr defTabSz="457200"/>
              <a:t>December 21, 2015</a:t>
            </a:fld>
            <a:r>
              <a:rPr lang="en-US" sz="700" dirty="0" smtClean="0">
                <a:solidFill>
                  <a:srgbClr val="666666">
                    <a:alpha val="50000"/>
                  </a:srgbClr>
                </a:solidFill>
                <a:cs typeface="Verdana"/>
              </a:rPr>
              <a:t>	Page </a:t>
            </a:r>
            <a:fld id="{3315004A-686E-AD44-A80A-2A72DDBCF7BE}" type="slidenum">
              <a:rPr lang="en-US" sz="700" smtClean="0">
                <a:solidFill>
                  <a:srgbClr val="666666">
                    <a:alpha val="50000"/>
                  </a:srgbClr>
                </a:solidFill>
                <a:cs typeface="Verdana"/>
              </a:rPr>
              <a:pPr defTabSz="457200"/>
              <a:t>‹#›</a:t>
            </a:fld>
            <a:endParaRPr lang="en-US" sz="700" dirty="0">
              <a:solidFill>
                <a:srgbClr val="666666">
                  <a:alpha val="50000"/>
                </a:srgbClr>
              </a:solidFill>
              <a:cs typeface="Verdana"/>
            </a:endParaRPr>
          </a:p>
        </p:txBody>
      </p:sp>
      <p:sp>
        <p:nvSpPr>
          <p:cNvPr id="2" name="Rectangle 1"/>
          <p:cNvSpPr/>
          <p:nvPr userDrawn="1"/>
        </p:nvSpPr>
        <p:spPr>
          <a:xfrm>
            <a:off x="0" y="0"/>
            <a:ext cx="12188825"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Tree>
    <p:extLst>
      <p:ext uri="{BB962C8B-B14F-4D97-AF65-F5344CB8AC3E}">
        <p14:creationId xmlns:p14="http://schemas.microsoft.com/office/powerpoint/2010/main" val="3550496842"/>
      </p:ext>
    </p:extLst>
  </p:cSld>
  <p:clrMapOvr>
    <a:masterClrMapping/>
  </p:clrMapOvr>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004697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36" tIns="53937" rIns="107936" bIns="53937" anchor="ctr"/>
          <a:lstStyle/>
          <a:p>
            <a:pPr algn="ctr" defTabSz="906089" fontAlgn="base">
              <a:spcBef>
                <a:spcPct val="0"/>
              </a:spcBef>
              <a:spcAft>
                <a:spcPct val="0"/>
              </a:spcAft>
            </a:pPr>
            <a:endParaRPr lang="en-US" sz="1466">
              <a:solidFill>
                <a:srgbClr val="FFFFFF"/>
              </a:solidFill>
              <a:ea typeface="ＭＳ Ｐゴシック" pitchFamily="-111" charset="-128"/>
            </a:endParaRPr>
          </a:p>
        </p:txBody>
      </p:sp>
    </p:spTree>
    <p:extLst>
      <p:ext uri="{BB962C8B-B14F-4D97-AF65-F5344CB8AC3E}">
        <p14:creationId xmlns:p14="http://schemas.microsoft.com/office/powerpoint/2010/main" val="520937039"/>
      </p:ext>
    </p:extLst>
  </p:cSld>
  <p:clrMapOvr>
    <a:masterClrMapping/>
  </p:clrMapOvr>
  <p:timing>
    <p:tnLst>
      <p:par>
        <p:cTn xmlns:p14="http://schemas.microsoft.com/office/powerpoint/2010/mai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pic>
        <p:nvPicPr>
          <p:cNvPr id="8" name="Picture 7" descr="ppt_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36"/>
            <a:ext cx="12188825" cy="6856215"/>
          </a:xfrm>
          <a:prstGeom prst="rect">
            <a:avLst/>
          </a:prstGeom>
        </p:spPr>
      </p:pic>
      <p:sp>
        <p:nvSpPr>
          <p:cNvPr id="4" name="Date Placeholder 3"/>
          <p:cNvSpPr>
            <a:spLocks noGrp="1"/>
          </p:cNvSpPr>
          <p:nvPr>
            <p:ph type="dt" sz="half" idx="10"/>
          </p:nvPr>
        </p:nvSpPr>
        <p:spPr>
          <a:xfrm>
            <a:off x="5586545" y="6629401"/>
            <a:ext cx="1015735" cy="168275"/>
          </a:xfrm>
          <a:prstGeom prst="rect">
            <a:avLst/>
          </a:prstGeom>
        </p:spPr>
        <p:txBody>
          <a:bodyPr lIns="67941" tIns="33971" rIns="67941" bIns="33971"/>
          <a:lstStyle/>
          <a:p>
            <a:pPr defTabSz="906089"/>
            <a:fld id="{79050707-6B9C-41AD-8E71-8169BFD8CE9E}" type="datetime1">
              <a:rPr lang="en-US" sz="1866" smtClean="0">
                <a:solidFill>
                  <a:srgbClr val="000000"/>
                </a:solidFill>
                <a:ea typeface="ＭＳ Ｐゴシック" charset="0"/>
              </a:rPr>
              <a:pPr defTabSz="906089"/>
              <a:t>12/21/15</a:t>
            </a:fld>
            <a:endParaRPr lang="en-US" sz="1866" dirty="0">
              <a:solidFill>
                <a:srgbClr val="000000"/>
              </a:solidFill>
              <a:ea typeface="ＭＳ Ｐゴシック" charset="0"/>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67941" tIns="33971" rIns="67941" bIns="33971"/>
          <a:lstStyle/>
          <a:p>
            <a:pPr defTabSz="906089"/>
            <a:endParaRPr lang="en-US" sz="1866">
              <a:solidFill>
                <a:srgbClr val="000000"/>
              </a:solidFill>
              <a:ea typeface="ＭＳ Ｐゴシック" charset="0"/>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lIns="67941" tIns="33971" rIns="67941" bIns="33971"/>
          <a:lstStyle/>
          <a:p>
            <a:pPr algn="ctr" defTabSz="906089"/>
            <a:fld id="{90156F56-D5AE-4C6F-B826-C69D1BC521BB}" type="slidenum">
              <a:rPr lang="en-US" sz="1866" smtClean="0">
                <a:solidFill>
                  <a:srgbClr val="000000"/>
                </a:solidFill>
                <a:ea typeface="ＭＳ Ｐゴシック" charset="0"/>
              </a:rPr>
              <a:pPr algn="ctr" defTabSz="906089"/>
              <a:t>‹#›</a:t>
            </a:fld>
            <a:endParaRPr lang="en-US" sz="1866" dirty="0">
              <a:solidFill>
                <a:srgbClr val="000000"/>
              </a:solidFill>
              <a:ea typeface="ＭＳ Ｐゴシック" charset="0"/>
            </a:endParaRPr>
          </a:p>
        </p:txBody>
      </p:sp>
      <p:sp>
        <p:nvSpPr>
          <p:cNvPr id="7" name="Title 1"/>
          <p:cNvSpPr>
            <a:spLocks noGrp="1"/>
          </p:cNvSpPr>
          <p:nvPr>
            <p:ph type="title"/>
          </p:nvPr>
        </p:nvSpPr>
        <p:spPr>
          <a:xfrm>
            <a:off x="304721" y="184149"/>
            <a:ext cx="11579384" cy="411163"/>
          </a:xfrm>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06992450"/>
      </p:ext>
    </p:extLst>
  </p:cSld>
  <p:clrMapOvr>
    <a:masterClrMapping/>
  </p:clrMapOvr>
  <p:timing>
    <p:tnLst>
      <p:par>
        <p:cTn xmlns:p14="http://schemas.microsoft.com/office/powerpoint/2010/mai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9_Title Only Dark">
    <p:spTree>
      <p:nvGrpSpPr>
        <p:cNvPr id="1" name=""/>
        <p:cNvGrpSpPr/>
        <p:nvPr/>
      </p:nvGrpSpPr>
      <p:grpSpPr>
        <a:xfrm>
          <a:off x="0" y="0"/>
          <a:ext cx="0" cy="0"/>
          <a:chOff x="0" y="0"/>
          <a:chExt cx="0" cy="0"/>
        </a:xfrm>
      </p:grpSpPr>
      <p:pic>
        <p:nvPicPr>
          <p:cNvPr id="9" name="Picture 8" descr="ppt_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2700"/>
            <a:ext cx="12188825" cy="6856215"/>
          </a:xfrm>
          <a:prstGeom prst="rect">
            <a:avLst/>
          </a:prstGeom>
        </p:spPr>
      </p:pic>
      <p:sp>
        <p:nvSpPr>
          <p:cNvPr id="8" name="Rectangle 7"/>
          <p:cNvSpPr/>
          <p:nvPr userDrawn="1"/>
        </p:nvSpPr>
        <p:spPr>
          <a:xfrm>
            <a:off x="0" y="-10428"/>
            <a:ext cx="12195109" cy="6461581"/>
          </a:xfrm>
          <a:prstGeom prst="rect">
            <a:avLst/>
          </a:prstGeom>
          <a:solidFill>
            <a:schemeClr val="tx1">
              <a:alpha val="80000"/>
            </a:schemeClr>
          </a:solidFill>
          <a:ln>
            <a:noFill/>
          </a:ln>
        </p:spPr>
        <p:style>
          <a:lnRef idx="1">
            <a:schemeClr val="accent1"/>
          </a:lnRef>
          <a:fillRef idx="3">
            <a:schemeClr val="accent1"/>
          </a:fillRef>
          <a:effectRef idx="2">
            <a:schemeClr val="accent1"/>
          </a:effectRef>
          <a:fontRef idx="minor">
            <a:schemeClr val="lt1"/>
          </a:fontRef>
        </p:style>
        <p:txBody>
          <a:bodyPr lIns="90564" tIns="45283" rIns="90564" bIns="45283" rtlCol="0" anchor="ctr"/>
          <a:lstStyle/>
          <a:p>
            <a:pPr algn="ctr" defTabSz="906089"/>
            <a:endParaRPr lang="en-US" sz="1866">
              <a:solidFill>
                <a:prstClr val="white"/>
              </a:solidFill>
            </a:endParaRPr>
          </a:p>
        </p:txBody>
      </p:sp>
      <p:sp>
        <p:nvSpPr>
          <p:cNvPr id="4" name="Date Placeholder 3"/>
          <p:cNvSpPr>
            <a:spLocks noGrp="1"/>
          </p:cNvSpPr>
          <p:nvPr>
            <p:ph type="dt" sz="half" idx="10"/>
          </p:nvPr>
        </p:nvSpPr>
        <p:spPr>
          <a:xfrm>
            <a:off x="5586545" y="6629401"/>
            <a:ext cx="1015735" cy="168275"/>
          </a:xfrm>
          <a:prstGeom prst="rect">
            <a:avLst/>
          </a:prstGeom>
        </p:spPr>
        <p:txBody>
          <a:bodyPr lIns="67941" tIns="33971" rIns="67941" bIns="33971"/>
          <a:lstStyle/>
          <a:p>
            <a:pPr defTabSz="906089"/>
            <a:fld id="{79050707-6B9C-41AD-8E71-8169BFD8CE9E}" type="datetime1">
              <a:rPr lang="en-US" sz="1866" smtClean="0">
                <a:solidFill>
                  <a:srgbClr val="000000"/>
                </a:solidFill>
                <a:ea typeface="ＭＳ Ｐゴシック" charset="0"/>
              </a:rPr>
              <a:pPr defTabSz="906089"/>
              <a:t>12/21/15</a:t>
            </a:fld>
            <a:endParaRPr lang="en-US" sz="1866" dirty="0">
              <a:solidFill>
                <a:srgbClr val="000000"/>
              </a:solidFill>
              <a:ea typeface="ＭＳ Ｐゴシック" charset="0"/>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67941" tIns="33971" rIns="67941" bIns="33971"/>
          <a:lstStyle/>
          <a:p>
            <a:pPr defTabSz="906089"/>
            <a:endParaRPr lang="en-US" sz="1866">
              <a:solidFill>
                <a:srgbClr val="000000"/>
              </a:solidFill>
              <a:ea typeface="ＭＳ Ｐゴシック" charset="0"/>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lIns="67941" tIns="33971" rIns="67941" bIns="33971"/>
          <a:lstStyle/>
          <a:p>
            <a:pPr algn="ctr" defTabSz="906089"/>
            <a:fld id="{90156F56-D5AE-4C6F-B826-C69D1BC521BB}" type="slidenum">
              <a:rPr lang="en-US" sz="1866" smtClean="0">
                <a:solidFill>
                  <a:srgbClr val="000000"/>
                </a:solidFill>
                <a:ea typeface="ＭＳ Ｐゴシック" charset="0"/>
              </a:rPr>
              <a:pPr algn="ctr" defTabSz="906089"/>
              <a:t>‹#›</a:t>
            </a:fld>
            <a:endParaRPr lang="en-US" sz="1866" dirty="0">
              <a:solidFill>
                <a:srgbClr val="000000"/>
              </a:solidFill>
              <a:ea typeface="ＭＳ Ｐゴシック" charset="0"/>
            </a:endParaRPr>
          </a:p>
        </p:txBody>
      </p:sp>
      <p:sp>
        <p:nvSpPr>
          <p:cNvPr id="7" name="Title 1"/>
          <p:cNvSpPr>
            <a:spLocks noGrp="1"/>
          </p:cNvSpPr>
          <p:nvPr>
            <p:ph type="title"/>
          </p:nvPr>
        </p:nvSpPr>
        <p:spPr>
          <a:xfrm>
            <a:off x="304721" y="184149"/>
            <a:ext cx="11579384" cy="411163"/>
          </a:xfrm>
        </p:spPr>
        <p:txBody>
          <a:bodyPr/>
          <a:lstStyle/>
          <a:p>
            <a:r>
              <a:rPr lang="en-US" smtClean="0"/>
              <a:t>Click to edit Master title style</a:t>
            </a:r>
            <a:endParaRPr lang="en-US"/>
          </a:p>
        </p:txBody>
      </p:sp>
    </p:spTree>
    <p:extLst>
      <p:ext uri="{BB962C8B-B14F-4D97-AF65-F5344CB8AC3E}">
        <p14:creationId xmlns:p14="http://schemas.microsoft.com/office/powerpoint/2010/main" val="398963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Black Content Area">
    <p:spTree>
      <p:nvGrpSpPr>
        <p:cNvPr id="1" name=""/>
        <p:cNvGrpSpPr/>
        <p:nvPr/>
      </p:nvGrpSpPr>
      <p:grpSpPr>
        <a:xfrm>
          <a:off x="0" y="0"/>
          <a:ext cx="0" cy="0"/>
          <a:chOff x="0" y="0"/>
          <a:chExt cx="0" cy="0"/>
        </a:xfrm>
      </p:grpSpPr>
      <p:pic>
        <p:nvPicPr>
          <p:cNvPr id="7" name="Picture 1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318" y="0"/>
            <a:ext cx="12220567" cy="6446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53" y="6629401"/>
            <a:ext cx="1015735" cy="168275"/>
          </a:xfrm>
          <a:prstGeom prst="rect">
            <a:avLst/>
          </a:prstGeom>
        </p:spPr>
        <p:txBody>
          <a:bodyPr lIns="67941" tIns="33971" rIns="67941" bIns="33971"/>
          <a:lstStyle/>
          <a:p>
            <a:pPr defTabSz="906089"/>
            <a:fld id="{576251BD-8A37-4A4F-BD66-CA6ADEC4144E}" type="datetime1">
              <a:rPr lang="en-US" sz="1866" smtClean="0">
                <a:solidFill>
                  <a:srgbClr val="000000"/>
                </a:solidFill>
                <a:ea typeface="ＭＳ Ｐゴシック" charset="0"/>
              </a:rPr>
              <a:pPr defTabSz="906089"/>
              <a:t>12/21/15</a:t>
            </a:fld>
            <a:endParaRPr lang="en-US" sz="1866" dirty="0">
              <a:solidFill>
                <a:srgbClr val="000000"/>
              </a:solidFill>
              <a:ea typeface="ＭＳ Ｐゴシック" charset="0"/>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67941" tIns="33971" rIns="67941" bIns="33971"/>
          <a:lstStyle/>
          <a:p>
            <a:pPr defTabSz="906089"/>
            <a:endParaRPr lang="en-US" sz="1866">
              <a:solidFill>
                <a:srgbClr val="000000"/>
              </a:solidFill>
              <a:ea typeface="ＭＳ Ｐゴシック" charset="0"/>
            </a:endParaRPr>
          </a:p>
        </p:txBody>
      </p:sp>
      <p:sp>
        <p:nvSpPr>
          <p:cNvPr id="6" name="Slide Number Placeholder 5"/>
          <p:cNvSpPr>
            <a:spLocks noGrp="1"/>
          </p:cNvSpPr>
          <p:nvPr>
            <p:ph type="sldNum" sz="quarter" idx="12"/>
          </p:nvPr>
        </p:nvSpPr>
        <p:spPr>
          <a:xfrm>
            <a:off x="5586553" y="6477001"/>
            <a:ext cx="1015735" cy="168275"/>
          </a:xfrm>
          <a:prstGeom prst="rect">
            <a:avLst/>
          </a:prstGeom>
        </p:spPr>
        <p:txBody>
          <a:bodyPr lIns="67941" tIns="33971" rIns="67941" bIns="33971"/>
          <a:lstStyle/>
          <a:p>
            <a:pPr algn="ctr" defTabSz="906089"/>
            <a:fld id="{90156F56-D5AE-4C6F-B826-C69D1BC521BB}" type="slidenum">
              <a:rPr lang="en-US" sz="1866" smtClean="0">
                <a:solidFill>
                  <a:srgbClr val="000000"/>
                </a:solidFill>
                <a:ea typeface="ＭＳ Ｐゴシック" charset="0"/>
              </a:rPr>
              <a:pPr algn="ctr" defTabSz="906089"/>
              <a:t>‹#›</a:t>
            </a:fld>
            <a:endParaRPr lang="en-US" sz="1866" dirty="0">
              <a:solidFill>
                <a:srgbClr val="000000"/>
              </a:solidFill>
              <a:ea typeface="ＭＳ Ｐゴシック" charset="0"/>
            </a:endParaRPr>
          </a:p>
        </p:txBody>
      </p:sp>
    </p:spTree>
    <p:extLst>
      <p:ext uri="{BB962C8B-B14F-4D97-AF65-F5344CB8AC3E}">
        <p14:creationId xmlns:p14="http://schemas.microsoft.com/office/powerpoint/2010/main" val="3564380287"/>
      </p:ext>
    </p:extLst>
  </p:cSld>
  <p:clrMapOvr>
    <a:masterClrMapping/>
  </p:clrMapOvr>
  <p:timing>
    <p:tnLst>
      <p:par>
        <p:cTn xmlns:p14="http://schemas.microsoft.com/office/powerpoint/2010/mai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slide with AMC logo">
    <p:spTree>
      <p:nvGrpSpPr>
        <p:cNvPr id="1" name=""/>
        <p:cNvGrpSpPr/>
        <p:nvPr/>
      </p:nvGrpSpPr>
      <p:grpSpPr>
        <a:xfrm>
          <a:off x="0" y="0"/>
          <a:ext cx="0" cy="0"/>
          <a:chOff x="0" y="0"/>
          <a:chExt cx="0" cy="0"/>
        </a:xfrm>
      </p:grpSpPr>
      <p:sp>
        <p:nvSpPr>
          <p:cNvPr id="7" name="Rectangle 6"/>
          <p:cNvSpPr/>
          <p:nvPr userDrawn="1"/>
        </p:nvSpPr>
        <p:spPr>
          <a:xfrm>
            <a:off x="0" y="24"/>
            <a:ext cx="12188825" cy="6857999"/>
          </a:xfrm>
          <a:prstGeom prst="rect">
            <a:avLst/>
          </a:prstGeom>
          <a:solidFill>
            <a:srgbClr val="112125"/>
          </a:solidFill>
          <a:ln>
            <a:noFill/>
          </a:ln>
        </p:spPr>
        <p:style>
          <a:lnRef idx="2">
            <a:schemeClr val="accent1">
              <a:shade val="50000"/>
            </a:schemeClr>
          </a:lnRef>
          <a:fillRef idx="1">
            <a:schemeClr val="accent1"/>
          </a:fillRef>
          <a:effectRef idx="0">
            <a:schemeClr val="accent1"/>
          </a:effectRef>
          <a:fontRef idx="minor">
            <a:schemeClr val="lt1"/>
          </a:fontRef>
        </p:style>
        <p:txBody>
          <a:bodyPr lIns="90564" tIns="45283" rIns="90564" bIns="45283" rtlCol="0" anchor="t" anchorCtr="0"/>
          <a:lstStyle/>
          <a:p>
            <a:pPr algn="ctr" defTabSz="906089"/>
            <a:endParaRPr lang="en-US" sz="1866">
              <a:solidFill>
                <a:prstClr val="white"/>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3216" y="1"/>
            <a:ext cx="9795612" cy="3976851"/>
          </a:xfrm>
          <a:prstGeom prst="rect">
            <a:avLst/>
          </a:prstGeom>
        </p:spPr>
      </p:pic>
      <p:sp>
        <p:nvSpPr>
          <p:cNvPr id="12" name="Rectangle 11"/>
          <p:cNvSpPr/>
          <p:nvPr userDrawn="1"/>
        </p:nvSpPr>
        <p:spPr>
          <a:xfrm>
            <a:off x="-3177" y="0"/>
            <a:ext cx="12188825" cy="6945087"/>
          </a:xfrm>
          <a:prstGeom prst="rect">
            <a:avLst/>
          </a:prstGeom>
          <a:gradFill flip="none" rotWithShape="1">
            <a:gsLst>
              <a:gs pos="100000">
                <a:schemeClr val="tx1">
                  <a:alpha val="71000"/>
                </a:schemeClr>
              </a:gs>
              <a:gs pos="0">
                <a:schemeClr val="tx1">
                  <a:alpha val="0"/>
                </a:schemeClr>
              </a:gs>
            </a:gsLst>
            <a:lin ang="16200000" scaled="0"/>
            <a:tileRect/>
          </a:gra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7996" tIns="33999" rIns="67996" bIns="33999" rtlCol="0" anchor="ctr"/>
          <a:lstStyle/>
          <a:p>
            <a:pPr algn="ctr" defTabSz="679446"/>
            <a:endParaRPr lang="en-US" sz="1466" dirty="0">
              <a:solidFill>
                <a:prstClr val="white"/>
              </a:solidFill>
            </a:endParaRPr>
          </a:p>
        </p:txBody>
      </p:sp>
      <p:sp>
        <p:nvSpPr>
          <p:cNvPr id="9" name="Title 1"/>
          <p:cNvSpPr>
            <a:spLocks noGrp="1"/>
          </p:cNvSpPr>
          <p:nvPr>
            <p:ph type="title"/>
          </p:nvPr>
        </p:nvSpPr>
        <p:spPr>
          <a:xfrm>
            <a:off x="304720" y="184335"/>
            <a:ext cx="8578022" cy="450926"/>
          </a:xfrm>
        </p:spPr>
        <p:txBody>
          <a:bodyPr anchor="t" anchorCtr="0">
            <a:spAutoFit/>
          </a:bodyPr>
          <a:lstStyle>
            <a:lvl1pPr>
              <a:lnSpc>
                <a:spcPct val="90000"/>
              </a:lnSpc>
              <a:defRPr/>
            </a:lvl1pPr>
          </a:lstStyle>
          <a:p>
            <a:r>
              <a:rPr lang="en-US" dirty="0" smtClean="0"/>
              <a:t>Click to edit Master title style</a:t>
            </a:r>
            <a:endParaRPr lang="en-US" dirty="0"/>
          </a:p>
        </p:txBody>
      </p:sp>
      <p:grpSp>
        <p:nvGrpSpPr>
          <p:cNvPr id="13" name="Group 12"/>
          <p:cNvGrpSpPr/>
          <p:nvPr userDrawn="1"/>
        </p:nvGrpSpPr>
        <p:grpSpPr>
          <a:xfrm>
            <a:off x="11640767" y="6447232"/>
            <a:ext cx="242469" cy="339701"/>
            <a:chOff x="11256168" y="6168571"/>
            <a:chExt cx="257175" cy="360304"/>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3485" r="15138" b="30920"/>
            <a:stretch/>
          </p:blipFill>
          <p:spPr>
            <a:xfrm>
              <a:off x="11256168" y="6168571"/>
              <a:ext cx="257175" cy="248898"/>
            </a:xfrm>
            <a:prstGeom prst="rect">
              <a:avLst/>
            </a:prstGeom>
          </p:spPr>
        </p:pic>
        <p:pic>
          <p:nvPicPr>
            <p:cNvPr id="15" name="Picture 14"/>
            <p:cNvPicPr>
              <a:picLocks noChangeAspect="1"/>
            </p:cNvPicPr>
            <p:nvPr/>
          </p:nvPicPr>
          <p:blipFill rotWithShape="1">
            <a:blip r:embed="rId4">
              <a:biLevel thresh="25000"/>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l="13485" t="73045" r="15138"/>
            <a:stretch/>
          </p:blipFill>
          <p:spPr>
            <a:xfrm>
              <a:off x="11256168" y="6431756"/>
              <a:ext cx="257175" cy="97119"/>
            </a:xfrm>
            <a:prstGeom prst="rect">
              <a:avLst/>
            </a:prstGeom>
          </p:spPr>
        </p:pic>
      </p:grpSp>
      <p:sp>
        <p:nvSpPr>
          <p:cNvPr id="16" name="Rectangle 21"/>
          <p:cNvSpPr>
            <a:spLocks noChangeArrowheads="1"/>
          </p:cNvSpPr>
          <p:nvPr userDrawn="1"/>
        </p:nvSpPr>
        <p:spPr bwMode="auto">
          <a:xfrm>
            <a:off x="304720" y="6492305"/>
            <a:ext cx="5181680" cy="102657"/>
          </a:xfrm>
          <a:prstGeom prst="rect">
            <a:avLst/>
          </a:prstGeom>
          <a:noFill/>
          <a:ln w="9525">
            <a:noFill/>
            <a:miter lim="800000"/>
            <a:headEnd/>
            <a:tailEnd/>
          </a:ln>
        </p:spPr>
        <p:txBody>
          <a:bodyPr wrap="square" lIns="0" tIns="0" rIns="0" bIns="0" anchor="b">
            <a:spAutoFit/>
          </a:bodyPr>
          <a:lstStyle/>
          <a:p>
            <a:pPr defTabSz="906089"/>
            <a:r>
              <a:rPr lang="en-US" sz="667" dirty="0" smtClean="0">
                <a:solidFill>
                  <a:srgbClr val="DADDE0"/>
                </a:solidFill>
                <a:ea typeface="ＭＳ Ｐゴシック" charset="0"/>
              </a:rPr>
              <a:t>© 2014 Adobe Systems Incorporated.  All Rights Reserved.  Adobe Confidential.</a:t>
            </a:r>
            <a:endParaRPr lang="en-US" sz="667" dirty="0">
              <a:solidFill>
                <a:srgbClr val="DADDE0"/>
              </a:solidFill>
              <a:ea typeface="ＭＳ Ｐゴシック" charset="0"/>
            </a:endParaRPr>
          </a:p>
        </p:txBody>
      </p:sp>
    </p:spTree>
    <p:extLst>
      <p:ext uri="{BB962C8B-B14F-4D97-AF65-F5344CB8AC3E}">
        <p14:creationId xmlns:p14="http://schemas.microsoft.com/office/powerpoint/2010/main" val="1740455511"/>
      </p:ext>
    </p:extLst>
  </p:cSld>
  <p:clrMapOvr>
    <a:masterClrMapping/>
  </p:clrMapOvr>
  <p:timing>
    <p:tnLst>
      <p:par>
        <p:cTn xmlns:p14="http://schemas.microsoft.com/office/powerpoint/2010/mai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1" name="Rectangle 10"/>
          <p:cNvSpPr/>
          <p:nvPr userDrawn="1"/>
        </p:nvSpPr>
        <p:spPr>
          <a:xfrm>
            <a:off x="11609632" y="6520867"/>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59764" tIns="29882" rIns="59764" bIns="29882" anchor="ctr"/>
          <a:lstStyle/>
          <a:p>
            <a:pPr algn="ctr" defTabSz="897681"/>
            <a:endParaRPr lang="en-US" sz="1866">
              <a:solidFill>
                <a:srgbClr val="FFFFFF"/>
              </a:solidFill>
              <a:ea typeface="ＭＳ Ｐゴシック" pitchFamily="-111" charset="-128"/>
            </a:endParaRPr>
          </a:p>
        </p:txBody>
      </p:sp>
    </p:spTree>
    <p:extLst>
      <p:ext uri="{BB962C8B-B14F-4D97-AF65-F5344CB8AC3E}">
        <p14:creationId xmlns:p14="http://schemas.microsoft.com/office/powerpoint/2010/main" val="2098833253"/>
      </p:ext>
    </p:extLst>
  </p:cSld>
  <p:clrMapOvr>
    <a:masterClrMapping/>
  </p:clrMapOvr>
  <p:timing>
    <p:tnLst>
      <p:par>
        <p:cTn xmlns:p14="http://schemas.microsoft.com/office/powerpoint/2010/mai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4167024686"/>
      </p:ext>
    </p:extLst>
  </p:cSld>
  <p:clrMapOvr>
    <a:masterClrMapping/>
  </p:clrMapOvr>
  <p:timing>
    <p:tnLst>
      <p:par>
        <p:cTn xmlns:p14="http://schemas.microsoft.com/office/powerpoint/2010/mai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019279275"/>
      </p:ext>
    </p:extLst>
  </p:cSld>
  <p:clrMapOvr>
    <a:masterClrMapping/>
  </p:clrMapOvr>
  <p:timing>
    <p:tnLst>
      <p:par>
        <p:cTn xmlns:p14="http://schemas.microsoft.com/office/powerpoint/2010/mai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055" tIns="53493" rIns="107055" bIns="53493" anchor="ctr"/>
          <a:lstStyle/>
          <a:p>
            <a:pPr algn="ctr" defTabSz="897681" fontAlgn="base">
              <a:spcBef>
                <a:spcPct val="0"/>
              </a:spcBef>
              <a:spcAft>
                <a:spcPct val="0"/>
              </a:spcAft>
            </a:pPr>
            <a:endParaRPr lang="en-US" sz="1866">
              <a:solidFill>
                <a:srgbClr val="FFFFFF"/>
              </a:solidFill>
              <a:ea typeface="ＭＳ Ｐゴシック" pitchFamily="-111" charset="-128"/>
            </a:endParaRPr>
          </a:p>
        </p:txBody>
      </p:sp>
    </p:spTree>
    <p:extLst>
      <p:ext uri="{BB962C8B-B14F-4D97-AF65-F5344CB8AC3E}">
        <p14:creationId xmlns:p14="http://schemas.microsoft.com/office/powerpoint/2010/main" val="3229980216"/>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a:xfrm>
            <a:off x="281441" y="6629400"/>
            <a:ext cx="5203530" cy="168274"/>
          </a:xfrm>
          <a:prstGeom prst="rect">
            <a:avLst/>
          </a:prstGeom>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894"/>
            <a:ext cx="12190415" cy="6449120"/>
          </a:xfrm>
          <a:prstGeom prst="rect">
            <a:avLst/>
          </a:prstGeom>
        </p:spPr>
      </p:pic>
      <p:pic>
        <p:nvPicPr>
          <p:cNvPr id="7" name="Picture 2" descr="C:\Users\Alexander\Desktop\spacepolygonpngclear.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584"/>
            <a:ext cx="12185651"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932730"/>
      </p:ext>
    </p:extLst>
  </p:cSld>
  <p:clrMapOvr>
    <a:masterClrMapping/>
  </p:clrMapOvr>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729808"/>
            <a:ext cx="12188825" cy="57312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7055" tIns="53493" rIns="107055" bIns="53493" anchor="ctr"/>
          <a:lstStyle/>
          <a:p>
            <a:pPr algn="ctr" defTabSz="897681" fontAlgn="base">
              <a:spcBef>
                <a:spcPct val="0"/>
              </a:spcBef>
              <a:spcAft>
                <a:spcPct val="0"/>
              </a:spcAft>
            </a:pPr>
            <a:endParaRPr lang="en-US" sz="1866">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454861868"/>
      </p:ext>
    </p:extLst>
  </p:cSld>
  <p:clrMapOvr>
    <a:masterClrMapping/>
  </p:clrMapOvr>
  <p:timing>
    <p:tnLst>
      <p:par>
        <p:cTn xmlns:p14="http://schemas.microsoft.com/office/powerpoint/2010/mai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White -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5" y="6629417"/>
            <a:ext cx="1015735" cy="168275"/>
          </a:xfrm>
          <a:prstGeom prst="rect">
            <a:avLst/>
          </a:prstGeom>
        </p:spPr>
        <p:txBody>
          <a:bodyPr lIns="67269" tIns="33635" rIns="67269" bIns="33635"/>
          <a:lstStyle/>
          <a:p>
            <a:pPr defTabSz="897681"/>
            <a:endParaRPr lang="en-US" sz="1866" dirty="0">
              <a:solidFill>
                <a:srgbClr val="000000"/>
              </a:solidFill>
              <a:ea typeface="ＭＳ Ｐゴシック" charset="0"/>
            </a:endParaRPr>
          </a:p>
        </p:txBody>
      </p:sp>
      <p:sp>
        <p:nvSpPr>
          <p:cNvPr id="5" name="Footer Placeholder 4"/>
          <p:cNvSpPr>
            <a:spLocks noGrp="1"/>
          </p:cNvSpPr>
          <p:nvPr>
            <p:ph type="ftr" sz="quarter" idx="11"/>
          </p:nvPr>
        </p:nvSpPr>
        <p:spPr>
          <a:xfrm>
            <a:off x="281441" y="6629417"/>
            <a:ext cx="5203530" cy="168275"/>
          </a:xfrm>
          <a:prstGeom prst="rect">
            <a:avLst/>
          </a:prstGeom>
        </p:spPr>
        <p:txBody>
          <a:bodyPr lIns="67269" tIns="33635" rIns="67269" bIns="33635"/>
          <a:lstStyle/>
          <a:p>
            <a:pPr defTabSz="897681"/>
            <a:r>
              <a:rPr lang="en-US" sz="1866" smtClean="0">
                <a:solidFill>
                  <a:srgbClr val="000000"/>
                </a:solidFill>
                <a:ea typeface="ＭＳ Ｐゴシック" charset="0"/>
              </a:rPr>
              <a:t>Footer Text</a:t>
            </a:r>
            <a:endParaRPr lang="en-US" sz="1866" dirty="0">
              <a:solidFill>
                <a:srgbClr val="000000"/>
              </a:solidFill>
              <a:ea typeface="ＭＳ Ｐゴシック" charset="0"/>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446509602"/>
      </p:ext>
    </p:extLst>
  </p:cSld>
  <p:clrMapOvr>
    <a:masterClrMapping/>
  </p:clrMapOvr>
  <p:transition xmlns:p14="http://schemas.microsoft.com/office/powerpoint/2010/mai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4_Title Only">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88825"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89681" tIns="44842" rIns="89681" bIns="44842" rtlCol="0" anchor="ctr"/>
          <a:lstStyle/>
          <a:p>
            <a:pPr algn="ctr" defTabSz="897457"/>
            <a:endParaRPr lang="en-US" sz="1866">
              <a:solidFill>
                <a:prstClr val="white"/>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2268072108"/>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5" y="6629417"/>
            <a:ext cx="1015735" cy="168275"/>
          </a:xfrm>
          <a:prstGeom prst="rect">
            <a:avLst/>
          </a:prstGeom>
        </p:spPr>
        <p:txBody>
          <a:bodyPr lIns="67278" tIns="33640" rIns="67278" bIns="33640"/>
          <a:lstStyle/>
          <a:p>
            <a:pPr defTabSz="897681"/>
            <a:endParaRPr lang="en-US" sz="1866" dirty="0">
              <a:solidFill>
                <a:prstClr val="white"/>
              </a:solidFill>
              <a:ea typeface="ＭＳ Ｐゴシック" charset="0"/>
            </a:endParaRPr>
          </a:p>
        </p:txBody>
      </p:sp>
      <p:sp>
        <p:nvSpPr>
          <p:cNvPr id="5" name="Footer Placeholder 4"/>
          <p:cNvSpPr>
            <a:spLocks noGrp="1"/>
          </p:cNvSpPr>
          <p:nvPr>
            <p:ph type="ftr" sz="quarter" idx="11"/>
          </p:nvPr>
        </p:nvSpPr>
        <p:spPr>
          <a:xfrm>
            <a:off x="281441" y="6629417"/>
            <a:ext cx="5203530" cy="168275"/>
          </a:xfrm>
          <a:prstGeom prst="rect">
            <a:avLst/>
          </a:prstGeom>
        </p:spPr>
        <p:txBody>
          <a:bodyPr lIns="67278" tIns="33640" rIns="67278" bIns="33640"/>
          <a:lstStyle/>
          <a:p>
            <a:pPr defTabSz="897681"/>
            <a:r>
              <a:rPr lang="en-US" sz="1866" smtClean="0">
                <a:solidFill>
                  <a:prstClr val="white"/>
                </a:solidFill>
                <a:ea typeface="ＭＳ Ｐゴシック" charset="0"/>
              </a:rPr>
              <a:t>Footer Text</a:t>
            </a:r>
            <a:endParaRPr lang="en-US" sz="1866" dirty="0">
              <a:solidFill>
                <a:prstClr val="white"/>
              </a:solidFill>
              <a:ea typeface="ＭＳ Ｐゴシック" charset="0"/>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6" name="Rectangle 15"/>
          <p:cNvSpPr>
            <a:spLocks noChangeArrowheads="1"/>
          </p:cNvSpPr>
          <p:nvPr userDrawn="1"/>
        </p:nvSpPr>
        <p:spPr bwMode="auto">
          <a:xfrm>
            <a:off x="3" y="601"/>
            <a:ext cx="12188822" cy="6443681"/>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59432" tIns="79433" rIns="159432" bIns="79433" anchor="ctr"/>
          <a:lstStyle/>
          <a:p>
            <a:pPr defTabSz="1594056">
              <a:buFont typeface="Wingdings" pitchFamily="2" charset="2"/>
              <a:buChar char="§"/>
            </a:pPr>
            <a:endParaRPr lang="en-US" sz="3199" dirty="0">
              <a:solidFill>
                <a:srgbClr val="FFFFFF"/>
              </a:solidFill>
              <a:ea typeface="ＭＳ Ｐゴシック" pitchFamily="-111" charset="-128"/>
            </a:endParaRPr>
          </a:p>
        </p:txBody>
      </p:sp>
    </p:spTree>
    <p:extLst>
      <p:ext uri="{BB962C8B-B14F-4D97-AF65-F5344CB8AC3E}">
        <p14:creationId xmlns:p14="http://schemas.microsoft.com/office/powerpoint/2010/main" val="21118838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6" name="Picture 1"/>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31532"/>
            <a:ext cx="12188825"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586545" y="6629401"/>
            <a:ext cx="1015735" cy="168275"/>
          </a:xfrm>
          <a:prstGeom prst="rect">
            <a:avLst/>
          </a:prstGeom>
        </p:spPr>
        <p:txBody>
          <a:bodyPr lIns="90281" tIns="45070" rIns="90281" bIns="45070"/>
          <a:lstStyle/>
          <a:p>
            <a:pPr fontAlgn="base">
              <a:spcBef>
                <a:spcPct val="0"/>
              </a:spcBef>
              <a:spcAft>
                <a:spcPct val="0"/>
              </a:spcAft>
            </a:pPr>
            <a:fld id="{3AB78257-7A7E-4BBC-BB44-767E213B120F}" type="datetime1">
              <a:rPr lang="en-US" sz="3199" smtClean="0">
                <a:solidFill>
                  <a:prstClr val="white"/>
                </a:solidFill>
                <a:ea typeface="ＭＳ Ｐゴシック" charset="0"/>
              </a:rPr>
              <a:pPr fontAlgn="base">
                <a:spcBef>
                  <a:spcPct val="0"/>
                </a:spcBef>
                <a:spcAft>
                  <a:spcPct val="0"/>
                </a:spcAft>
              </a:pPr>
              <a:t>12/21/15</a:t>
            </a:fld>
            <a:endParaRPr lang="en-US" sz="3199" dirty="0">
              <a:solidFill>
                <a:prstClr val="white"/>
              </a:solidFill>
              <a:ea typeface="ＭＳ Ｐゴシック" charset="0"/>
            </a:endParaRPr>
          </a:p>
        </p:txBody>
      </p:sp>
      <p:sp>
        <p:nvSpPr>
          <p:cNvPr id="4" name="Footer Placeholder 3"/>
          <p:cNvSpPr>
            <a:spLocks noGrp="1"/>
          </p:cNvSpPr>
          <p:nvPr>
            <p:ph type="ftr" sz="quarter" idx="11"/>
          </p:nvPr>
        </p:nvSpPr>
        <p:spPr>
          <a:xfrm>
            <a:off x="281441" y="6629401"/>
            <a:ext cx="5203530" cy="168275"/>
          </a:xfrm>
          <a:prstGeom prst="rect">
            <a:avLst/>
          </a:prstGeom>
        </p:spPr>
        <p:txBody>
          <a:bodyPr lIns="90281" tIns="45070" rIns="90281" bIns="45070"/>
          <a:lstStyle/>
          <a:p>
            <a:pPr fontAlgn="base">
              <a:spcBef>
                <a:spcPct val="0"/>
              </a:spcBef>
              <a:spcAft>
                <a:spcPct val="0"/>
              </a:spcAft>
            </a:pPr>
            <a:endParaRPr lang="en-US" sz="3199" dirty="0">
              <a:solidFill>
                <a:prstClr val="white"/>
              </a:solidFill>
              <a:ea typeface="ＭＳ Ｐゴシック" charset="0"/>
            </a:endParaRPr>
          </a:p>
        </p:txBody>
      </p:sp>
      <p:sp>
        <p:nvSpPr>
          <p:cNvPr id="5" name="Slide Number Placeholder 4"/>
          <p:cNvSpPr>
            <a:spLocks noGrp="1"/>
          </p:cNvSpPr>
          <p:nvPr>
            <p:ph type="sldNum" sz="quarter" idx="12"/>
          </p:nvPr>
        </p:nvSpPr>
        <p:spPr>
          <a:xfrm>
            <a:off x="5586546" y="6477001"/>
            <a:ext cx="1015735" cy="168275"/>
          </a:xfrm>
          <a:prstGeom prst="rect">
            <a:avLst/>
          </a:prstGeom>
        </p:spPr>
        <p:txBody>
          <a:bodyPr lIns="67296" tIns="33649" rIns="67296" bIns="33649"/>
          <a:lstStyle/>
          <a:p>
            <a:fld id="{90156F56-D5AE-4C6F-B826-C69D1BC521B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443928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20258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Black Content Area">
    <p:spTree>
      <p:nvGrpSpPr>
        <p:cNvPr id="1" name=""/>
        <p:cNvGrpSpPr/>
        <p:nvPr/>
      </p:nvGrpSpPr>
      <p:grpSpPr>
        <a:xfrm>
          <a:off x="0" y="0"/>
          <a:ext cx="0" cy="0"/>
          <a:chOff x="0" y="0"/>
          <a:chExt cx="0" cy="0"/>
        </a:xfrm>
      </p:grpSpPr>
      <p:pic>
        <p:nvPicPr>
          <p:cNvPr id="8" name="Picture 1"/>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07" y="301"/>
            <a:ext cx="12191999" cy="647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5302347"/>
      </p:ext>
    </p:extLst>
  </p:cSld>
  <p:clrMapOvr>
    <a:masterClrMapping/>
  </p:clrMapOvr>
  <p:timing>
    <p:tnLst>
      <p:par>
        <p:cTn xmlns:p14="http://schemas.microsoft.com/office/powerpoint/2010/mai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36" tIns="53937" rIns="107936" bIns="53937" anchor="ctr"/>
          <a:lstStyle/>
          <a:p>
            <a:pPr algn="ctr" defTabSz="906089" fontAlgn="base">
              <a:spcBef>
                <a:spcPct val="0"/>
              </a:spcBef>
              <a:spcAft>
                <a:spcPct val="0"/>
              </a:spcAft>
            </a:pPr>
            <a:endParaRPr lang="en-US" sz="1466">
              <a:solidFill>
                <a:srgbClr val="FFFFFF"/>
              </a:solidFill>
              <a:ea typeface="ＭＳ Ｐゴシック" pitchFamily="-111" charset="-128"/>
            </a:endParaRPr>
          </a:p>
        </p:txBody>
      </p:sp>
    </p:spTree>
    <p:extLst>
      <p:ext uri="{BB962C8B-B14F-4D97-AF65-F5344CB8AC3E}">
        <p14:creationId xmlns:p14="http://schemas.microsoft.com/office/powerpoint/2010/main" val="2020525472"/>
      </p:ext>
    </p:extLst>
  </p:cSld>
  <p:clrMapOvr>
    <a:masterClrMapping/>
  </p:clrMapOvr>
  <p:timing>
    <p:tnLst>
      <p:par>
        <p:cTn xmlns:p14="http://schemas.microsoft.com/office/powerpoint/2010/mai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pic>
        <p:nvPicPr>
          <p:cNvPr id="8" name="Picture 7" descr="ppt_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36"/>
            <a:ext cx="12188825" cy="6856215"/>
          </a:xfrm>
          <a:prstGeom prst="rect">
            <a:avLst/>
          </a:prstGeom>
        </p:spPr>
      </p:pic>
      <p:sp>
        <p:nvSpPr>
          <p:cNvPr id="4" name="Date Placeholder 3"/>
          <p:cNvSpPr>
            <a:spLocks noGrp="1"/>
          </p:cNvSpPr>
          <p:nvPr>
            <p:ph type="dt" sz="half" idx="10"/>
          </p:nvPr>
        </p:nvSpPr>
        <p:spPr>
          <a:xfrm>
            <a:off x="5586545" y="6629401"/>
            <a:ext cx="1015735" cy="168275"/>
          </a:xfrm>
          <a:prstGeom prst="rect">
            <a:avLst/>
          </a:prstGeom>
        </p:spPr>
        <p:txBody>
          <a:bodyPr lIns="67941" tIns="33971" rIns="67941" bIns="33971"/>
          <a:lstStyle/>
          <a:p>
            <a:pPr defTabSz="906089"/>
            <a:fld id="{79050707-6B9C-41AD-8E71-8169BFD8CE9E}" type="datetime1">
              <a:rPr lang="en-US" sz="1866" smtClean="0">
                <a:solidFill>
                  <a:srgbClr val="000000"/>
                </a:solidFill>
                <a:ea typeface="ＭＳ Ｐゴシック" charset="0"/>
              </a:rPr>
              <a:pPr defTabSz="906089"/>
              <a:t>12/21/15</a:t>
            </a:fld>
            <a:endParaRPr lang="en-US" sz="1866" dirty="0">
              <a:solidFill>
                <a:srgbClr val="000000"/>
              </a:solidFill>
              <a:ea typeface="ＭＳ Ｐゴシック" charset="0"/>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67941" tIns="33971" rIns="67941" bIns="33971"/>
          <a:lstStyle/>
          <a:p>
            <a:pPr defTabSz="906089"/>
            <a:endParaRPr lang="en-US" sz="1866">
              <a:solidFill>
                <a:srgbClr val="000000"/>
              </a:solidFill>
              <a:ea typeface="ＭＳ Ｐゴシック" charset="0"/>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lIns="67941" tIns="33971" rIns="67941" bIns="33971"/>
          <a:lstStyle/>
          <a:p>
            <a:pPr algn="ctr" defTabSz="906089"/>
            <a:fld id="{90156F56-D5AE-4C6F-B826-C69D1BC521BB}" type="slidenum">
              <a:rPr lang="en-US" sz="1866" smtClean="0">
                <a:solidFill>
                  <a:srgbClr val="000000"/>
                </a:solidFill>
                <a:ea typeface="ＭＳ Ｐゴシック" charset="0"/>
              </a:rPr>
              <a:pPr algn="ctr" defTabSz="906089"/>
              <a:t>‹#›</a:t>
            </a:fld>
            <a:endParaRPr lang="en-US" sz="1866" dirty="0">
              <a:solidFill>
                <a:srgbClr val="000000"/>
              </a:solidFill>
              <a:ea typeface="ＭＳ Ｐゴシック" charset="0"/>
            </a:endParaRPr>
          </a:p>
        </p:txBody>
      </p:sp>
      <p:sp>
        <p:nvSpPr>
          <p:cNvPr id="7" name="Title 1"/>
          <p:cNvSpPr>
            <a:spLocks noGrp="1"/>
          </p:cNvSpPr>
          <p:nvPr>
            <p:ph type="title"/>
          </p:nvPr>
        </p:nvSpPr>
        <p:spPr>
          <a:xfrm>
            <a:off x="304721" y="184149"/>
            <a:ext cx="11579384" cy="411163"/>
          </a:xfrm>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36687837"/>
      </p:ext>
    </p:extLst>
  </p:cSld>
  <p:clrMapOvr>
    <a:masterClrMapping/>
  </p:clrMapOvr>
  <p:timing>
    <p:tnLst>
      <p:par>
        <p:cTn xmlns:p14="http://schemas.microsoft.com/office/powerpoint/2010/mai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9_Title Only Dark">
    <p:spTree>
      <p:nvGrpSpPr>
        <p:cNvPr id="1" name=""/>
        <p:cNvGrpSpPr/>
        <p:nvPr/>
      </p:nvGrpSpPr>
      <p:grpSpPr>
        <a:xfrm>
          <a:off x="0" y="0"/>
          <a:ext cx="0" cy="0"/>
          <a:chOff x="0" y="0"/>
          <a:chExt cx="0" cy="0"/>
        </a:xfrm>
      </p:grpSpPr>
      <p:pic>
        <p:nvPicPr>
          <p:cNvPr id="9" name="Picture 8" descr="ppt_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2700"/>
            <a:ext cx="12188825" cy="6856215"/>
          </a:xfrm>
          <a:prstGeom prst="rect">
            <a:avLst/>
          </a:prstGeom>
        </p:spPr>
      </p:pic>
      <p:sp>
        <p:nvSpPr>
          <p:cNvPr id="8" name="Rectangle 7"/>
          <p:cNvSpPr/>
          <p:nvPr userDrawn="1"/>
        </p:nvSpPr>
        <p:spPr>
          <a:xfrm>
            <a:off x="0" y="-10428"/>
            <a:ext cx="12195109" cy="6461581"/>
          </a:xfrm>
          <a:prstGeom prst="rect">
            <a:avLst/>
          </a:prstGeom>
          <a:solidFill>
            <a:schemeClr val="tx1">
              <a:alpha val="80000"/>
            </a:schemeClr>
          </a:solidFill>
          <a:ln>
            <a:noFill/>
          </a:ln>
        </p:spPr>
        <p:style>
          <a:lnRef idx="1">
            <a:schemeClr val="accent1"/>
          </a:lnRef>
          <a:fillRef idx="3">
            <a:schemeClr val="accent1"/>
          </a:fillRef>
          <a:effectRef idx="2">
            <a:schemeClr val="accent1"/>
          </a:effectRef>
          <a:fontRef idx="minor">
            <a:schemeClr val="lt1"/>
          </a:fontRef>
        </p:style>
        <p:txBody>
          <a:bodyPr lIns="90564" tIns="45283" rIns="90564" bIns="45283" rtlCol="0" anchor="ctr"/>
          <a:lstStyle/>
          <a:p>
            <a:pPr algn="ctr" defTabSz="906089"/>
            <a:endParaRPr lang="en-US" sz="1866">
              <a:solidFill>
                <a:prstClr val="white"/>
              </a:solidFill>
            </a:endParaRPr>
          </a:p>
        </p:txBody>
      </p:sp>
      <p:sp>
        <p:nvSpPr>
          <p:cNvPr id="4" name="Date Placeholder 3"/>
          <p:cNvSpPr>
            <a:spLocks noGrp="1"/>
          </p:cNvSpPr>
          <p:nvPr>
            <p:ph type="dt" sz="half" idx="10"/>
          </p:nvPr>
        </p:nvSpPr>
        <p:spPr>
          <a:xfrm>
            <a:off x="5586545" y="6629401"/>
            <a:ext cx="1015735" cy="168275"/>
          </a:xfrm>
          <a:prstGeom prst="rect">
            <a:avLst/>
          </a:prstGeom>
        </p:spPr>
        <p:txBody>
          <a:bodyPr lIns="67941" tIns="33971" rIns="67941" bIns="33971"/>
          <a:lstStyle/>
          <a:p>
            <a:pPr defTabSz="906089"/>
            <a:fld id="{79050707-6B9C-41AD-8E71-8169BFD8CE9E}" type="datetime1">
              <a:rPr lang="en-US" sz="1866" smtClean="0">
                <a:solidFill>
                  <a:srgbClr val="000000"/>
                </a:solidFill>
                <a:ea typeface="ＭＳ Ｐゴシック" charset="0"/>
              </a:rPr>
              <a:pPr defTabSz="906089"/>
              <a:t>12/21/15</a:t>
            </a:fld>
            <a:endParaRPr lang="en-US" sz="1866" dirty="0">
              <a:solidFill>
                <a:srgbClr val="000000"/>
              </a:solidFill>
              <a:ea typeface="ＭＳ Ｐゴシック" charset="0"/>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67941" tIns="33971" rIns="67941" bIns="33971"/>
          <a:lstStyle/>
          <a:p>
            <a:pPr defTabSz="906089"/>
            <a:endParaRPr lang="en-US" sz="1866">
              <a:solidFill>
                <a:srgbClr val="000000"/>
              </a:solidFill>
              <a:ea typeface="ＭＳ Ｐゴシック" charset="0"/>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lIns="67941" tIns="33971" rIns="67941" bIns="33971"/>
          <a:lstStyle/>
          <a:p>
            <a:pPr algn="ctr" defTabSz="906089"/>
            <a:fld id="{90156F56-D5AE-4C6F-B826-C69D1BC521BB}" type="slidenum">
              <a:rPr lang="en-US" sz="1866" smtClean="0">
                <a:solidFill>
                  <a:srgbClr val="000000"/>
                </a:solidFill>
                <a:ea typeface="ＭＳ Ｐゴシック" charset="0"/>
              </a:rPr>
              <a:pPr algn="ctr" defTabSz="906089"/>
              <a:t>‹#›</a:t>
            </a:fld>
            <a:endParaRPr lang="en-US" sz="1866" dirty="0">
              <a:solidFill>
                <a:srgbClr val="000000"/>
              </a:solidFill>
              <a:ea typeface="ＭＳ Ｐゴシック" charset="0"/>
            </a:endParaRPr>
          </a:p>
        </p:txBody>
      </p:sp>
      <p:sp>
        <p:nvSpPr>
          <p:cNvPr id="7" name="Title 1"/>
          <p:cNvSpPr>
            <a:spLocks noGrp="1"/>
          </p:cNvSpPr>
          <p:nvPr>
            <p:ph type="title"/>
          </p:nvPr>
        </p:nvSpPr>
        <p:spPr>
          <a:xfrm>
            <a:off x="304721" y="184149"/>
            <a:ext cx="11579384" cy="411163"/>
          </a:xfrm>
        </p:spPr>
        <p:txBody>
          <a:bodyPr/>
          <a:lstStyle/>
          <a:p>
            <a:r>
              <a:rPr lang="en-US" smtClean="0"/>
              <a:t>Click to edit Master title style</a:t>
            </a:r>
            <a:endParaRPr lang="en-US"/>
          </a:p>
        </p:txBody>
      </p:sp>
    </p:spTree>
    <p:extLst>
      <p:ext uri="{BB962C8B-B14F-4D97-AF65-F5344CB8AC3E}">
        <p14:creationId xmlns:p14="http://schemas.microsoft.com/office/powerpoint/2010/main" val="2599934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1" name="Rectangle 10"/>
          <p:cNvSpPr/>
          <p:nvPr userDrawn="1"/>
        </p:nvSpPr>
        <p:spPr>
          <a:xfrm>
            <a:off x="11609605" y="6520864"/>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0945" tIns="30472" rIns="60945" bIns="30472" anchor="ctr"/>
          <a:lstStyle/>
          <a:p>
            <a:pPr algn="ct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1055282119"/>
      </p:ext>
    </p:extLst>
  </p:cSld>
  <p:clrMapOvr>
    <a:masterClrMapping/>
  </p:clrMapOvr>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Black Content Area">
    <p:spTree>
      <p:nvGrpSpPr>
        <p:cNvPr id="1" name=""/>
        <p:cNvGrpSpPr/>
        <p:nvPr/>
      </p:nvGrpSpPr>
      <p:grpSpPr>
        <a:xfrm>
          <a:off x="0" y="0"/>
          <a:ext cx="0" cy="0"/>
          <a:chOff x="0" y="0"/>
          <a:chExt cx="0" cy="0"/>
        </a:xfrm>
      </p:grpSpPr>
      <p:pic>
        <p:nvPicPr>
          <p:cNvPr id="7" name="Picture 1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318" y="0"/>
            <a:ext cx="12220567" cy="6446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53" y="6629401"/>
            <a:ext cx="1015735" cy="168275"/>
          </a:xfrm>
          <a:prstGeom prst="rect">
            <a:avLst/>
          </a:prstGeom>
        </p:spPr>
        <p:txBody>
          <a:bodyPr lIns="67941" tIns="33971" rIns="67941" bIns="33971"/>
          <a:lstStyle/>
          <a:p>
            <a:pPr defTabSz="906089"/>
            <a:fld id="{576251BD-8A37-4A4F-BD66-CA6ADEC4144E}" type="datetime1">
              <a:rPr lang="en-US" sz="1866" smtClean="0">
                <a:solidFill>
                  <a:srgbClr val="000000"/>
                </a:solidFill>
                <a:ea typeface="ＭＳ Ｐゴシック" charset="0"/>
              </a:rPr>
              <a:pPr defTabSz="906089"/>
              <a:t>12/21/15</a:t>
            </a:fld>
            <a:endParaRPr lang="en-US" sz="1866" dirty="0">
              <a:solidFill>
                <a:srgbClr val="000000"/>
              </a:solidFill>
              <a:ea typeface="ＭＳ Ｐゴシック" charset="0"/>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67941" tIns="33971" rIns="67941" bIns="33971"/>
          <a:lstStyle/>
          <a:p>
            <a:pPr defTabSz="906089"/>
            <a:endParaRPr lang="en-US" sz="1866">
              <a:solidFill>
                <a:srgbClr val="000000"/>
              </a:solidFill>
              <a:ea typeface="ＭＳ Ｐゴシック" charset="0"/>
            </a:endParaRPr>
          </a:p>
        </p:txBody>
      </p:sp>
      <p:sp>
        <p:nvSpPr>
          <p:cNvPr id="6" name="Slide Number Placeholder 5"/>
          <p:cNvSpPr>
            <a:spLocks noGrp="1"/>
          </p:cNvSpPr>
          <p:nvPr>
            <p:ph type="sldNum" sz="quarter" idx="12"/>
          </p:nvPr>
        </p:nvSpPr>
        <p:spPr>
          <a:xfrm>
            <a:off x="5586553" y="6477001"/>
            <a:ext cx="1015735" cy="168275"/>
          </a:xfrm>
          <a:prstGeom prst="rect">
            <a:avLst/>
          </a:prstGeom>
        </p:spPr>
        <p:txBody>
          <a:bodyPr lIns="67941" tIns="33971" rIns="67941" bIns="33971"/>
          <a:lstStyle/>
          <a:p>
            <a:pPr algn="ctr" defTabSz="906089"/>
            <a:fld id="{90156F56-D5AE-4C6F-B826-C69D1BC521BB}" type="slidenum">
              <a:rPr lang="en-US" sz="1866" smtClean="0">
                <a:solidFill>
                  <a:srgbClr val="000000"/>
                </a:solidFill>
                <a:ea typeface="ＭＳ Ｐゴシック" charset="0"/>
              </a:rPr>
              <a:pPr algn="ctr" defTabSz="906089"/>
              <a:t>‹#›</a:t>
            </a:fld>
            <a:endParaRPr lang="en-US" sz="1866" dirty="0">
              <a:solidFill>
                <a:srgbClr val="000000"/>
              </a:solidFill>
              <a:ea typeface="ＭＳ Ｐゴシック" charset="0"/>
            </a:endParaRPr>
          </a:p>
        </p:txBody>
      </p:sp>
    </p:spTree>
    <p:extLst>
      <p:ext uri="{BB962C8B-B14F-4D97-AF65-F5344CB8AC3E}">
        <p14:creationId xmlns:p14="http://schemas.microsoft.com/office/powerpoint/2010/main" val="3727702041"/>
      </p:ext>
    </p:extLst>
  </p:cSld>
  <p:clrMapOvr>
    <a:masterClrMapping/>
  </p:clrMapOvr>
  <p:timing>
    <p:tnLst>
      <p:par>
        <p:cTn xmlns:p14="http://schemas.microsoft.com/office/powerpoint/2010/mai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slide with AMC logo">
    <p:spTree>
      <p:nvGrpSpPr>
        <p:cNvPr id="1" name=""/>
        <p:cNvGrpSpPr/>
        <p:nvPr/>
      </p:nvGrpSpPr>
      <p:grpSpPr>
        <a:xfrm>
          <a:off x="0" y="0"/>
          <a:ext cx="0" cy="0"/>
          <a:chOff x="0" y="0"/>
          <a:chExt cx="0" cy="0"/>
        </a:xfrm>
      </p:grpSpPr>
      <p:sp>
        <p:nvSpPr>
          <p:cNvPr id="7" name="Rectangle 6"/>
          <p:cNvSpPr/>
          <p:nvPr userDrawn="1"/>
        </p:nvSpPr>
        <p:spPr>
          <a:xfrm>
            <a:off x="0" y="24"/>
            <a:ext cx="12188825" cy="6857999"/>
          </a:xfrm>
          <a:prstGeom prst="rect">
            <a:avLst/>
          </a:prstGeom>
          <a:solidFill>
            <a:srgbClr val="112125"/>
          </a:solidFill>
          <a:ln>
            <a:noFill/>
          </a:ln>
        </p:spPr>
        <p:style>
          <a:lnRef idx="2">
            <a:schemeClr val="accent1">
              <a:shade val="50000"/>
            </a:schemeClr>
          </a:lnRef>
          <a:fillRef idx="1">
            <a:schemeClr val="accent1"/>
          </a:fillRef>
          <a:effectRef idx="0">
            <a:schemeClr val="accent1"/>
          </a:effectRef>
          <a:fontRef idx="minor">
            <a:schemeClr val="lt1"/>
          </a:fontRef>
        </p:style>
        <p:txBody>
          <a:bodyPr lIns="90564" tIns="45283" rIns="90564" bIns="45283" rtlCol="0" anchor="t" anchorCtr="0"/>
          <a:lstStyle/>
          <a:p>
            <a:pPr algn="ctr" defTabSz="906089"/>
            <a:endParaRPr lang="en-US" sz="1866">
              <a:solidFill>
                <a:prstClr val="white"/>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3216" y="1"/>
            <a:ext cx="9795612" cy="3976851"/>
          </a:xfrm>
          <a:prstGeom prst="rect">
            <a:avLst/>
          </a:prstGeom>
        </p:spPr>
      </p:pic>
      <p:sp>
        <p:nvSpPr>
          <p:cNvPr id="12" name="Rectangle 11"/>
          <p:cNvSpPr/>
          <p:nvPr userDrawn="1"/>
        </p:nvSpPr>
        <p:spPr>
          <a:xfrm>
            <a:off x="-3177" y="0"/>
            <a:ext cx="12188825" cy="6945087"/>
          </a:xfrm>
          <a:prstGeom prst="rect">
            <a:avLst/>
          </a:prstGeom>
          <a:gradFill flip="none" rotWithShape="1">
            <a:gsLst>
              <a:gs pos="100000">
                <a:schemeClr val="tx1">
                  <a:alpha val="71000"/>
                </a:schemeClr>
              </a:gs>
              <a:gs pos="0">
                <a:schemeClr val="tx1">
                  <a:alpha val="0"/>
                </a:schemeClr>
              </a:gs>
            </a:gsLst>
            <a:lin ang="16200000" scaled="0"/>
            <a:tileRect/>
          </a:gra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7996" tIns="33999" rIns="67996" bIns="33999" rtlCol="0" anchor="ctr"/>
          <a:lstStyle/>
          <a:p>
            <a:pPr algn="ctr" defTabSz="679446"/>
            <a:endParaRPr lang="en-US" sz="1466" dirty="0">
              <a:solidFill>
                <a:prstClr val="white"/>
              </a:solidFill>
            </a:endParaRPr>
          </a:p>
        </p:txBody>
      </p:sp>
      <p:sp>
        <p:nvSpPr>
          <p:cNvPr id="9" name="Title 1"/>
          <p:cNvSpPr>
            <a:spLocks noGrp="1"/>
          </p:cNvSpPr>
          <p:nvPr>
            <p:ph type="title"/>
          </p:nvPr>
        </p:nvSpPr>
        <p:spPr>
          <a:xfrm>
            <a:off x="304720" y="184335"/>
            <a:ext cx="8578022" cy="450926"/>
          </a:xfrm>
        </p:spPr>
        <p:txBody>
          <a:bodyPr anchor="t" anchorCtr="0">
            <a:spAutoFit/>
          </a:bodyPr>
          <a:lstStyle>
            <a:lvl1pPr>
              <a:lnSpc>
                <a:spcPct val="90000"/>
              </a:lnSpc>
              <a:defRPr/>
            </a:lvl1pPr>
          </a:lstStyle>
          <a:p>
            <a:r>
              <a:rPr lang="en-US" dirty="0" smtClean="0"/>
              <a:t>Click to edit Master title style</a:t>
            </a:r>
            <a:endParaRPr lang="en-US" dirty="0"/>
          </a:p>
        </p:txBody>
      </p:sp>
      <p:grpSp>
        <p:nvGrpSpPr>
          <p:cNvPr id="13" name="Group 12"/>
          <p:cNvGrpSpPr/>
          <p:nvPr userDrawn="1"/>
        </p:nvGrpSpPr>
        <p:grpSpPr>
          <a:xfrm>
            <a:off x="11640767" y="6447232"/>
            <a:ext cx="242469" cy="339701"/>
            <a:chOff x="11256168" y="6168571"/>
            <a:chExt cx="257175" cy="360304"/>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3485" r="15138" b="30920"/>
            <a:stretch/>
          </p:blipFill>
          <p:spPr>
            <a:xfrm>
              <a:off x="11256168" y="6168571"/>
              <a:ext cx="257175" cy="248898"/>
            </a:xfrm>
            <a:prstGeom prst="rect">
              <a:avLst/>
            </a:prstGeom>
          </p:spPr>
        </p:pic>
        <p:pic>
          <p:nvPicPr>
            <p:cNvPr id="15" name="Picture 14"/>
            <p:cNvPicPr>
              <a:picLocks noChangeAspect="1"/>
            </p:cNvPicPr>
            <p:nvPr/>
          </p:nvPicPr>
          <p:blipFill rotWithShape="1">
            <a:blip r:embed="rId4">
              <a:biLevel thresh="25000"/>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l="13485" t="73045" r="15138"/>
            <a:stretch/>
          </p:blipFill>
          <p:spPr>
            <a:xfrm>
              <a:off x="11256168" y="6431756"/>
              <a:ext cx="257175" cy="97119"/>
            </a:xfrm>
            <a:prstGeom prst="rect">
              <a:avLst/>
            </a:prstGeom>
          </p:spPr>
        </p:pic>
      </p:grpSp>
      <p:sp>
        <p:nvSpPr>
          <p:cNvPr id="16" name="Rectangle 21"/>
          <p:cNvSpPr>
            <a:spLocks noChangeArrowheads="1"/>
          </p:cNvSpPr>
          <p:nvPr userDrawn="1"/>
        </p:nvSpPr>
        <p:spPr bwMode="auto">
          <a:xfrm>
            <a:off x="304720" y="6492305"/>
            <a:ext cx="5181680" cy="102657"/>
          </a:xfrm>
          <a:prstGeom prst="rect">
            <a:avLst/>
          </a:prstGeom>
          <a:noFill/>
          <a:ln w="9525">
            <a:noFill/>
            <a:miter lim="800000"/>
            <a:headEnd/>
            <a:tailEnd/>
          </a:ln>
        </p:spPr>
        <p:txBody>
          <a:bodyPr wrap="square" lIns="0" tIns="0" rIns="0" bIns="0" anchor="b">
            <a:spAutoFit/>
          </a:bodyPr>
          <a:lstStyle/>
          <a:p>
            <a:pPr defTabSz="906089"/>
            <a:r>
              <a:rPr lang="en-US" sz="667" dirty="0" smtClean="0">
                <a:solidFill>
                  <a:srgbClr val="DADDE0"/>
                </a:solidFill>
                <a:ea typeface="ＭＳ Ｐゴシック" charset="0"/>
              </a:rPr>
              <a:t>© 2014 Adobe Systems Incorporated.  All Rights Reserved.  Adobe Confidential.</a:t>
            </a:r>
            <a:endParaRPr lang="en-US" sz="667" dirty="0">
              <a:solidFill>
                <a:srgbClr val="DADDE0"/>
              </a:solidFill>
              <a:ea typeface="ＭＳ Ｐゴシック" charset="0"/>
            </a:endParaRPr>
          </a:p>
        </p:txBody>
      </p:sp>
    </p:spTree>
    <p:extLst>
      <p:ext uri="{BB962C8B-B14F-4D97-AF65-F5344CB8AC3E}">
        <p14:creationId xmlns:p14="http://schemas.microsoft.com/office/powerpoint/2010/main" val="4164541170"/>
      </p:ext>
    </p:extLst>
  </p:cSld>
  <p:clrMapOvr>
    <a:masterClrMapping/>
  </p:clrMapOvr>
  <p:timing>
    <p:tnLst>
      <p:par>
        <p:cTn xmlns:p14="http://schemas.microsoft.com/office/powerpoint/2010/mai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797466124"/>
      </p:ext>
    </p:extLst>
  </p:cSld>
  <p:clrMapOvr>
    <a:masterClrMapping/>
  </p:clrMapOvr>
  <p:timing>
    <p:tnLst>
      <p:par>
        <p:cTn xmlns:p14="http://schemas.microsoft.com/office/powerpoint/2010/mai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1_Title Slide - Natali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7" cy="6856283"/>
          </a:xfrm>
          <a:prstGeom prst="rect">
            <a:avLst/>
          </a:prstGeom>
        </p:spPr>
      </p:pic>
      <p:sp>
        <p:nvSpPr>
          <p:cNvPr id="14" name="Rectangle 13"/>
          <p:cNvSpPr/>
          <p:nvPr userDrawn="1"/>
        </p:nvSpPr>
        <p:spPr>
          <a:xfrm>
            <a:off x="0" y="1303019"/>
            <a:ext cx="12188825" cy="1991723"/>
          </a:xfrm>
          <a:prstGeom prst="rect">
            <a:avLst/>
          </a:prstGeom>
          <a:gradFill>
            <a:gsLst>
              <a:gs pos="0">
                <a:schemeClr val="tx1">
                  <a:alpha val="74000"/>
                </a:schemeClr>
              </a:gs>
              <a:gs pos="100000">
                <a:schemeClr val="tx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bg2">
                    <a:lumMod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2015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5014" y="1734458"/>
            <a:ext cx="2624175" cy="2027772"/>
          </a:xfrm>
          <a:prstGeom prst="rect">
            <a:avLst/>
          </a:prstGeom>
        </p:spPr>
      </p:pic>
    </p:spTree>
    <p:extLst>
      <p:ext uri="{BB962C8B-B14F-4D97-AF65-F5344CB8AC3E}">
        <p14:creationId xmlns:p14="http://schemas.microsoft.com/office/powerpoint/2010/main" val="348320904"/>
      </p:ext>
    </p:extLst>
  </p:cSld>
  <p:clrMapOvr>
    <a:masterClrMapping/>
  </p:clrMapOvr>
  <p:timing>
    <p:tnLst>
      <p:par>
        <p:cTn xmlns:p14="http://schemas.microsoft.com/office/powerpoint/2010/mai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9" cy="6442076"/>
          </a:xfrm>
          <a:prstGeom prst="rect">
            <a:avLst/>
          </a:prstGeom>
        </p:spPr>
      </p:pic>
    </p:spTree>
    <p:extLst>
      <p:ext uri="{BB962C8B-B14F-4D97-AF65-F5344CB8AC3E}">
        <p14:creationId xmlns:p14="http://schemas.microsoft.com/office/powerpoint/2010/main" val="722607930"/>
      </p:ext>
    </p:extLst>
  </p:cSld>
  <p:clrMapOvr>
    <a:masterClrMapping/>
  </p:clrMapOvr>
  <p:timing>
    <p:tnLst>
      <p:par>
        <p:cTn xmlns:p14="http://schemas.microsoft.com/office/powerpoint/2010/mai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442076"/>
          </a:xfrm>
          <a:prstGeom prst="rect">
            <a:avLst/>
          </a:prstGeom>
          <a:noFill/>
          <a:ln>
            <a:noFill/>
          </a:ln>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1420586" y="1366157"/>
            <a:ext cx="9367157" cy="3456214"/>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27771942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3" name="Picture 2" descr="ppt_background_3.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2981243"/>
            <a:ext cx="12188825" cy="346843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78786688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10" name="Picture 9" descr="ppt_background_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Title 1"/>
          <p:cNvSpPr>
            <a:spLocks noGrp="1"/>
          </p:cNvSpPr>
          <p:nvPr>
            <p:ph type="title"/>
          </p:nvPr>
        </p:nvSpPr>
        <p:spPr>
          <a:xfrm>
            <a:off x="304721" y="184150"/>
            <a:ext cx="11579384" cy="411162"/>
          </a:xfrm>
        </p:spPr>
        <p:txBody>
          <a:bodyPr/>
          <a:lstStyle/>
          <a:p>
            <a:r>
              <a:rPr lang="en-US" smtClean="0"/>
              <a:t>Click to edit Master title style</a:t>
            </a:r>
            <a:endParaRPr lang="en-US"/>
          </a:p>
        </p:txBody>
      </p:sp>
    </p:spTree>
    <p:extLst>
      <p:ext uri="{BB962C8B-B14F-4D97-AF65-F5344CB8AC3E}">
        <p14:creationId xmlns:p14="http://schemas.microsoft.com/office/powerpoint/2010/main" val="518848765"/>
      </p:ext>
    </p:extLst>
  </p:cSld>
  <p:clrMapOvr>
    <a:masterClrMapping/>
  </p:clrMapOvr>
  <p:timing>
    <p:tnLst>
      <p:par>
        <p:cTn xmlns:p14="http://schemas.microsoft.com/office/powerpoint/2010/mai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2" name="Picture 1" descr="ppt_backgroun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Title 1"/>
          <p:cNvSpPr>
            <a:spLocks noGrp="1"/>
          </p:cNvSpPr>
          <p:nvPr>
            <p:ph type="title"/>
          </p:nvPr>
        </p:nvSpPr>
        <p:spPr>
          <a:xfrm>
            <a:off x="304721" y="184150"/>
            <a:ext cx="11579384" cy="411162"/>
          </a:xfrm>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85067127"/>
      </p:ext>
    </p:extLst>
  </p:cSld>
  <p:clrMapOvr>
    <a:masterClrMapping/>
  </p:clrMapOvr>
  <p:timing>
    <p:tnLst>
      <p:par>
        <p:cTn xmlns:p14="http://schemas.microsoft.com/office/powerpoint/2010/mai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Content Placeholder 2"/>
          <p:cNvSpPr>
            <a:spLocks noGrp="1"/>
          </p:cNvSpPr>
          <p:nvPr>
            <p:ph idx="1"/>
          </p:nvPr>
        </p:nvSpPr>
        <p:spPr>
          <a:xfrm>
            <a:off x="304721"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406662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09802093"/>
      </p:ext>
    </p:extLst>
  </p:cSld>
  <p:clrMapOvr>
    <a:masterClrMapping/>
  </p:clrMapOvr>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251808387"/>
      </p:ext>
    </p:extLst>
  </p:cSld>
  <p:clrMapOvr>
    <a:masterClrMapping/>
  </p:clrMapOvr>
  <p:timing>
    <p:tnLst>
      <p:par>
        <p:cTn xmlns:p14="http://schemas.microsoft.com/office/powerpoint/2010/mai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1"/>
            <a:ext cx="12188825" cy="779463"/>
          </a:xfrm>
          <a:prstGeom prst="rect">
            <a:avLst/>
          </a:prstGeom>
          <a:solidFill>
            <a:srgbClr val="2639BA"/>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2" name="Title 1"/>
          <p:cNvSpPr>
            <a:spLocks noGrp="1"/>
          </p:cNvSpPr>
          <p:nvPr>
            <p:ph type="title"/>
          </p:nvPr>
        </p:nvSpPr>
        <p:spPr/>
        <p:txBody>
          <a:bodyPr/>
          <a:lstStyle>
            <a:lvl1pPr>
              <a:defRPr>
                <a:solidFill>
                  <a:schemeClr val="bg1"/>
                </a:solidFill>
                <a:effectLs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1" name="Content Placeholder 2"/>
          <p:cNvSpPr>
            <a:spLocks noGrp="1"/>
          </p:cNvSpPr>
          <p:nvPr>
            <p:ph idx="1"/>
          </p:nvPr>
        </p:nvSpPr>
        <p:spPr>
          <a:xfrm>
            <a:off x="304721"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7037608"/>
      </p:ext>
    </p:extLst>
  </p:cSld>
  <p:clrMapOvr>
    <a:masterClrMapping/>
  </p:clrMapOvr>
  <p:timing>
    <p:tnLst>
      <p:par>
        <p:cTn xmlns:p14="http://schemas.microsoft.com/office/powerpoint/2010/mai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424129906"/>
      </p:ext>
    </p:extLst>
  </p:cSld>
  <p:clrMapOvr>
    <a:masterClrMapping/>
  </p:clrMapOvr>
  <p:timing>
    <p:tnLst>
      <p:par>
        <p:cTn xmlns:p14="http://schemas.microsoft.com/office/powerpoint/2010/mai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000000">
                  <a:lumMod val="85000"/>
                  <a:lumOff val="15000"/>
                </a:srgbClr>
              </a:solidFill>
              <a:ea typeface="ＭＳ Ｐゴシック" pitchFamily="-111" charset="-128"/>
            </a:endParaRPr>
          </a:p>
        </p:txBody>
      </p:sp>
    </p:spTree>
    <p:extLst>
      <p:ext uri="{BB962C8B-B14F-4D97-AF65-F5344CB8AC3E}">
        <p14:creationId xmlns:p14="http://schemas.microsoft.com/office/powerpoint/2010/main" val="2353120912"/>
      </p:ext>
    </p:extLst>
  </p:cSld>
  <p:clrMapOvr>
    <a:masterClrMapping/>
  </p:clrMapOvr>
  <p:timing>
    <p:tnLst>
      <p:par>
        <p:cTn xmlns:p14="http://schemas.microsoft.com/office/powerpoint/2010/mai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0"/>
            <a:ext cx="12188825" cy="6442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3683400"/>
      </p:ext>
    </p:extLst>
  </p:cSld>
  <p:clrMapOvr>
    <a:masterClrMapping/>
  </p:clrMapOvr>
  <p:timing>
    <p:tnLst>
      <p:par>
        <p:cTn xmlns:p14="http://schemas.microsoft.com/office/powerpoint/2010/mai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Redbox Content Slide">
    <p:spTree>
      <p:nvGrpSpPr>
        <p:cNvPr id="1" name=""/>
        <p:cNvGrpSpPr/>
        <p:nvPr/>
      </p:nvGrpSpPr>
      <p:grpSpPr>
        <a:xfrm>
          <a:off x="0" y="0"/>
          <a:ext cx="0" cy="0"/>
          <a:chOff x="0" y="0"/>
          <a:chExt cx="0" cy="0"/>
        </a:xfrm>
      </p:grpSpPr>
      <p:sp>
        <p:nvSpPr>
          <p:cNvPr id="13" name="Rectangle 12"/>
          <p:cNvSpPr/>
          <p:nvPr userDrawn="1"/>
        </p:nvSpPr>
        <p:spPr>
          <a:xfrm>
            <a:off x="125938" y="6566385"/>
            <a:ext cx="6435164" cy="200055"/>
          </a:xfrm>
          <a:prstGeom prst="rect">
            <a:avLst/>
          </a:prstGeom>
        </p:spPr>
        <p:txBody>
          <a:bodyPr wrap="square">
            <a:spAutoFit/>
          </a:bodyPr>
          <a:lstStyle/>
          <a:p>
            <a:pPr defTabSz="457200"/>
            <a:r>
              <a:rPr lang="en-US" sz="700" dirty="0" smtClean="0">
                <a:solidFill>
                  <a:srgbClr val="666666">
                    <a:alpha val="50000"/>
                  </a:srgbClr>
                </a:solidFill>
                <a:cs typeface="Verdana"/>
              </a:rPr>
              <a:t> © 2014 Outerwall Inc. All Rights Reserved.	</a:t>
            </a:r>
            <a:fld id="{3D81A640-C992-1540-8725-2E5E69B54732}" type="datetime4">
              <a:rPr lang="en-US" sz="700" smtClean="0">
                <a:solidFill>
                  <a:srgbClr val="666666">
                    <a:alpha val="50000"/>
                  </a:srgbClr>
                </a:solidFill>
                <a:cs typeface="Verdana"/>
              </a:rPr>
              <a:pPr defTabSz="457200"/>
              <a:t>December 21, 2015</a:t>
            </a:fld>
            <a:r>
              <a:rPr lang="en-US" sz="700" dirty="0" smtClean="0">
                <a:solidFill>
                  <a:srgbClr val="666666">
                    <a:alpha val="50000"/>
                  </a:srgbClr>
                </a:solidFill>
                <a:cs typeface="Verdana"/>
              </a:rPr>
              <a:t>	Page </a:t>
            </a:r>
            <a:fld id="{3315004A-686E-AD44-A80A-2A72DDBCF7BE}" type="slidenum">
              <a:rPr lang="en-US" sz="700" smtClean="0">
                <a:solidFill>
                  <a:srgbClr val="666666">
                    <a:alpha val="50000"/>
                  </a:srgbClr>
                </a:solidFill>
                <a:cs typeface="Verdana"/>
              </a:rPr>
              <a:pPr defTabSz="457200"/>
              <a:t>‹#›</a:t>
            </a:fld>
            <a:endParaRPr lang="en-US" sz="700" dirty="0">
              <a:solidFill>
                <a:srgbClr val="666666">
                  <a:alpha val="50000"/>
                </a:srgbClr>
              </a:solidFill>
              <a:cs typeface="Verdana"/>
            </a:endParaRPr>
          </a:p>
        </p:txBody>
      </p:sp>
      <p:sp>
        <p:nvSpPr>
          <p:cNvPr id="2" name="Rectangle 1"/>
          <p:cNvSpPr/>
          <p:nvPr userDrawn="1"/>
        </p:nvSpPr>
        <p:spPr>
          <a:xfrm>
            <a:off x="0" y="0"/>
            <a:ext cx="12188825"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Tree>
    <p:extLst>
      <p:ext uri="{BB962C8B-B14F-4D97-AF65-F5344CB8AC3E}">
        <p14:creationId xmlns:p14="http://schemas.microsoft.com/office/powerpoint/2010/main" val="1187737062"/>
      </p:ext>
    </p:extLst>
  </p:cSld>
  <p:clrMapOvr>
    <a:masterClrMapping/>
  </p:clrMapOvr>
  <p:timing>
    <p:tnLst>
      <p:par>
        <p:cTn xmlns:p14="http://schemas.microsoft.com/office/powerpoint/2010/mai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a:xfrm>
            <a:off x="281441" y="6629400"/>
            <a:ext cx="5203530" cy="168274"/>
          </a:xfrm>
          <a:prstGeom prst="rect">
            <a:avLst/>
          </a:prstGeom>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894"/>
            <a:ext cx="12190415" cy="6449120"/>
          </a:xfrm>
          <a:prstGeom prst="rect">
            <a:avLst/>
          </a:prstGeom>
        </p:spPr>
      </p:pic>
      <p:pic>
        <p:nvPicPr>
          <p:cNvPr id="7" name="Picture 2" descr="C:\Users\Alexander\Desktop\spacepolygonpngclear.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10584"/>
            <a:ext cx="12185651"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162710"/>
      </p:ext>
    </p:extLst>
  </p:cSld>
  <p:clrMapOvr>
    <a:masterClrMapping/>
  </p:clrMapOvr>
  <p:timing>
    <p:tnLst>
      <p:par>
        <p:cTn xmlns:p14="http://schemas.microsoft.com/office/powerpoint/2010/mai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B347668-7CB5-401B-A4E5-A798FE114AAD}"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7416074"/>
      </p:ext>
    </p:extLst>
  </p:cSld>
  <p:clrMapOvr>
    <a:masterClrMapping/>
  </p:clrMapOvr>
  <p:timing>
    <p:tnLst>
      <p:par>
        <p:cTn xmlns:p14="http://schemas.microsoft.com/office/powerpoint/2010/mai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576251BD-8A37-4A4F-BD66-CA6ADEC4144E}"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sp>
        <p:nvSpPr>
          <p:cNvPr id="7" name="Rectangle 5"/>
          <p:cNvSpPr>
            <a:spLocks noChangeArrowheads="1"/>
          </p:cNvSpPr>
          <p:nvPr userDrawn="1"/>
        </p:nvSpPr>
        <p:spPr bwMode="auto">
          <a:xfrm>
            <a:off x="0" y="0"/>
            <a:ext cx="12188825" cy="6442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44558870"/>
      </p:ext>
    </p:extLst>
  </p:cSld>
  <p:clrMapOvr>
    <a:masterClrMapping/>
  </p:clrMapOvr>
  <p:timing>
    <p:tnLst>
      <p:par>
        <p:cTn xmlns:p14="http://schemas.microsoft.com/office/powerpoint/2010/mai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6" y="6629400"/>
            <a:ext cx="1015735" cy="168274"/>
          </a:xfrm>
          <a:prstGeom prst="rect">
            <a:avLst/>
          </a:prstGeom>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prstClr val="white"/>
              </a:solidFill>
            </a:endParaRPr>
          </a:p>
        </p:txBody>
      </p:sp>
      <p:sp>
        <p:nvSpPr>
          <p:cNvPr id="6" name="Slide Number Placeholder 5"/>
          <p:cNvSpPr>
            <a:spLocks noGrp="1"/>
          </p:cNvSpPr>
          <p:nvPr>
            <p:ph type="sldNum" sz="quarter" idx="12"/>
          </p:nvPr>
        </p:nvSpPr>
        <p:spPr>
          <a:xfrm>
            <a:off x="5586546" y="6477000"/>
            <a:ext cx="1015735" cy="168274"/>
          </a:xfrm>
          <a:prstGeom prst="rect">
            <a:avLst/>
          </a:prstGeom>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96857"/>
            <a:ext cx="12188825" cy="6954857"/>
          </a:xfrm>
          <a:prstGeom prst="rect">
            <a:avLst/>
          </a:prstGeom>
          <a:solidFill>
            <a:schemeClr val="bg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13211221"/>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576251BD-8A37-4A4F-BD66-CA6ADEC4144E}" type="datetime1">
              <a:rPr lang="en-US" smtClean="0"/>
              <a:pPr/>
              <a:t>12/21/15</a:t>
            </a:fld>
            <a:endParaRPr lang="en-US" dirty="0"/>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0"/>
            <a:ext cx="12188825" cy="6442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11494561"/>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726454692"/>
      </p:ext>
    </p:extLst>
  </p:cSld>
  <p:clrMapOvr>
    <a:masterClrMapping/>
  </p:clrMapOvr>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04721" y="990600"/>
            <a:ext cx="11579384" cy="5181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B3B8D6CA-D4AF-4FDC-9641-A8569C957DEB}"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spTree>
    <p:extLst>
      <p:ext uri="{BB962C8B-B14F-4D97-AF65-F5344CB8AC3E}">
        <p14:creationId xmlns:p14="http://schemas.microsoft.com/office/powerpoint/2010/main" val="2456702999"/>
      </p:ext>
    </p:extLst>
  </p:cSld>
  <p:clrMapOvr>
    <a:masterClrMapping/>
  </p:clrMapOvr>
  <p:timing>
    <p:tnLst>
      <p:par>
        <p:cTn xmlns:p14="http://schemas.microsoft.com/office/powerpoint/2010/mai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49"/>
            <a:ext cx="11579384" cy="4111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586545" y="6629401"/>
            <a:ext cx="1015735" cy="168275"/>
          </a:xfrm>
          <a:prstGeom prst="rect">
            <a:avLst/>
          </a:prstGeom>
        </p:spPr>
        <p:txBody>
          <a:bodyPr/>
          <a:lstStyle/>
          <a:p>
            <a:fld id="{3AB78257-7A7E-4BBC-BB44-767E213B120F}" type="datetime1">
              <a:rPr lang="en-US" smtClean="0"/>
              <a:pPr/>
              <a:t>12/21/15</a:t>
            </a:fld>
            <a:endParaRPr lang="en-US" dirty="0"/>
          </a:p>
        </p:txBody>
      </p:sp>
      <p:sp>
        <p:nvSpPr>
          <p:cNvPr id="4" name="Footer Placeholder 3"/>
          <p:cNvSpPr>
            <a:spLocks noGrp="1"/>
          </p:cNvSpPr>
          <p:nvPr>
            <p:ph type="ftr" sz="quarter" idx="11"/>
          </p:nvPr>
        </p:nvSpPr>
        <p:spPr>
          <a:xfrm>
            <a:off x="281441" y="6629401"/>
            <a:ext cx="5203530" cy="168275"/>
          </a:xfrm>
          <a:prstGeom prst="rect">
            <a:avLst/>
          </a:prstGeom>
        </p:spPr>
        <p:txBody>
          <a:bodyPr/>
          <a:lstStyle/>
          <a:p>
            <a:endParaRPr lang="en-US" dirty="0"/>
          </a:p>
        </p:txBody>
      </p:sp>
      <p:sp>
        <p:nvSpPr>
          <p:cNvPr id="5" name="Slide Number Placeholder 4"/>
          <p:cNvSpPr>
            <a:spLocks noGrp="1"/>
          </p:cNvSpPr>
          <p:nvPr>
            <p:ph type="sldNum" sz="quarter" idx="12"/>
          </p:nvPr>
        </p:nvSpPr>
        <p:spPr>
          <a:xfrm>
            <a:off x="5586545" y="6477001"/>
            <a:ext cx="1015735" cy="168275"/>
          </a:xfrm>
          <a:prstGeom prst="rect">
            <a:avLst/>
          </a:prstGeom>
        </p:spPr>
        <p:txBody>
          <a:bodyPr/>
          <a:lstStyle/>
          <a:p>
            <a:pPr algn="ctr"/>
            <a:fld id="{90156F56-D5AE-4C6F-B826-C69D1BC521BB}" type="slidenum">
              <a:rPr lang="en-US" smtClean="0"/>
              <a:pPr algn="ctr"/>
              <a:t>‹#›</a:t>
            </a:fld>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6" name="Rectangle 5"/>
          <p:cNvSpPr/>
          <p:nvPr userDrawn="1"/>
        </p:nvSpPr>
        <p:spPr>
          <a:xfrm>
            <a:off x="0" y="747888"/>
            <a:ext cx="12188825" cy="557388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679794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1" name="Rectangle 10"/>
          <p:cNvSpPr/>
          <p:nvPr userDrawn="1"/>
        </p:nvSpPr>
        <p:spPr>
          <a:xfrm>
            <a:off x="11609605" y="6520864"/>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0945" tIns="30472" rIns="60945" bIns="30472" anchor="ctr"/>
          <a:lstStyle/>
          <a:p>
            <a:pPr algn="ct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756335066"/>
      </p:ext>
    </p:extLst>
  </p:cSld>
  <p:clrMapOvr>
    <a:masterClrMapping/>
  </p:clrMapOvr>
  <p:timing>
    <p:tnLst>
      <p:par>
        <p:cTn xmlns:p14="http://schemas.microsoft.com/office/powerpoint/2010/mai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273496491"/>
      </p:ext>
    </p:extLst>
  </p:cSld>
  <p:clrMapOvr>
    <a:masterClrMapping/>
  </p:clrMapOvr>
  <p:timing>
    <p:tnLst>
      <p:par>
        <p:cTn xmlns:p14="http://schemas.microsoft.com/office/powerpoint/2010/mai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2316655775"/>
      </p:ext>
    </p:extLst>
  </p:cSld>
  <p:clrMapOvr>
    <a:masterClrMapping/>
  </p:clrMapOvr>
  <p:timing>
    <p:tnLst>
      <p:par>
        <p:cTn xmlns:p14="http://schemas.microsoft.com/office/powerpoint/2010/mai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2252940332"/>
      </p:ext>
    </p:extLst>
  </p:cSld>
  <p:clrMapOvr>
    <a:masterClrMapping/>
  </p:clrMapOvr>
  <p:timing>
    <p:tnLst>
      <p:par>
        <p:cTn xmlns:p14="http://schemas.microsoft.com/office/powerpoint/2010/mai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729751"/>
            <a:ext cx="12188825" cy="573127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793997555"/>
      </p:ext>
    </p:extLst>
  </p:cSld>
  <p:clrMapOvr>
    <a:masterClrMapping/>
  </p:clrMapOvr>
  <p:timing>
    <p:tnLst>
      <p:par>
        <p:cTn xmlns:p14="http://schemas.microsoft.com/office/powerpoint/2010/mai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23" y="5442"/>
            <a:ext cx="12211044" cy="6857999"/>
          </a:xfrm>
          <a:prstGeom prst="rect">
            <a:avLst/>
          </a:prstGeom>
        </p:spPr>
      </p:pic>
      <p:sp>
        <p:nvSpPr>
          <p:cNvPr id="9" name="Rectangle 8"/>
          <p:cNvSpPr/>
          <p:nvPr userDrawn="1"/>
        </p:nvSpPr>
        <p:spPr>
          <a:xfrm rot="10800000">
            <a:off x="3173" y="125180"/>
            <a:ext cx="11372398" cy="6770913"/>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sp>
        <p:nvSpPr>
          <p:cNvPr id="6" name="Rectangle 5"/>
          <p:cNvSpPr/>
          <p:nvPr userDrawn="1"/>
        </p:nvSpPr>
        <p:spPr>
          <a:xfrm rot="10800000">
            <a:off x="-19046" y="-32650"/>
            <a:ext cx="11249682" cy="6890650"/>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sp>
        <p:nvSpPr>
          <p:cNvPr id="5" name="Rectangle 4"/>
          <p:cNvSpPr/>
          <p:nvPr userDrawn="1"/>
        </p:nvSpPr>
        <p:spPr>
          <a:xfrm rot="10800000">
            <a:off x="-19048" y="-27213"/>
            <a:ext cx="12220567" cy="6923306"/>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pic>
        <p:nvPicPr>
          <p:cNvPr id="3" name="Picture 2"/>
          <p:cNvPicPr>
            <a:picLocks noChangeAspect="1"/>
          </p:cNvPicPr>
          <p:nvPr userDrawn="1"/>
        </p:nvPicPr>
        <p:blipFill>
          <a:blip r:embed="rId3" cstate="email">
            <a:duotone>
              <a:prstClr val="black"/>
              <a:schemeClr val="bg1">
                <a:tint val="45000"/>
                <a:satMod val="400000"/>
              </a:schemeClr>
            </a:duotone>
            <a:extLst>
              <a:ext uri="{BEBA8EAE-BF5A-486C-A8C5-ECC9F3942E4B}">
                <a14:imgProps xmlns:a14="http://schemas.microsoft.com/office/drawing/2010/main">
                  <a14:imgLayer r:embed="rId4">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248558" y="206828"/>
            <a:ext cx="760245" cy="744407"/>
          </a:xfrm>
          <a:prstGeom prst="rect">
            <a:avLst/>
          </a:prstGeom>
        </p:spPr>
      </p:pic>
      <p:sp>
        <p:nvSpPr>
          <p:cNvPr id="15" name="Rectangle 21"/>
          <p:cNvSpPr>
            <a:spLocks noChangeArrowheads="1"/>
          </p:cNvSpPr>
          <p:nvPr userDrawn="1"/>
        </p:nvSpPr>
        <p:spPr bwMode="auto">
          <a:xfrm rot="16200000">
            <a:off x="8898671" y="3095300"/>
            <a:ext cx="6139542" cy="123111"/>
          </a:xfrm>
          <a:prstGeom prst="rect">
            <a:avLst/>
          </a:prstGeom>
          <a:noFill/>
          <a:ln w="9525">
            <a:noFill/>
            <a:miter lim="800000"/>
            <a:headEnd/>
            <a:tailEnd/>
          </a:ln>
        </p:spPr>
        <p:txBody>
          <a:bodyPr wrap="square" lIns="0" tIns="0" rIns="0" bIns="0" anchor="b">
            <a:spAutoFit/>
          </a:bodyPr>
          <a:lstStyle/>
          <a:p>
            <a:pPr algn="ctr"/>
            <a:r>
              <a:rPr lang="en-US" sz="700" dirty="0" smtClean="0">
                <a:solidFill>
                  <a:schemeClr val="bg1"/>
                </a:solidFill>
                <a:latin typeface="Adobe Clean" pitchFamily="-111" charset="0"/>
              </a:rPr>
              <a:t>© 2015 Adobe Systems Incorporated.  All Rights Reserved.  Adobe Confidential</a:t>
            </a:r>
            <a:r>
              <a:rPr lang="en-US" sz="800" dirty="0" smtClean="0">
                <a:solidFill>
                  <a:schemeClr val="bg1"/>
                </a:solidFill>
                <a:latin typeface="Adobe Clean" pitchFamily="-111" charset="0"/>
              </a:rPr>
              <a:t>.</a:t>
            </a:r>
            <a:endParaRPr lang="en-US" sz="800" dirty="0">
              <a:solidFill>
                <a:schemeClr val="bg1"/>
              </a:solidFill>
              <a:latin typeface="Adobe Clean" pitchFamily="-111" charset="0"/>
            </a:endParaRPr>
          </a:p>
        </p:txBody>
      </p:sp>
      <p:sp>
        <p:nvSpPr>
          <p:cNvPr id="16" name="Slide Number Placeholder 5"/>
          <p:cNvSpPr txBox="1">
            <a:spLocks/>
          </p:cNvSpPr>
          <p:nvPr userDrawn="1"/>
        </p:nvSpPr>
        <p:spPr>
          <a:xfrm>
            <a:off x="11032938" y="6429141"/>
            <a:ext cx="1015735" cy="226345"/>
          </a:xfrm>
          <a:prstGeom prst="rect">
            <a:avLst/>
          </a:prstGeom>
        </p:spPr>
        <p:txBody>
          <a:bodyPr/>
          <a:lstStyle>
            <a:defPPr>
              <a:defRPr lang="en-US"/>
            </a:defPPr>
            <a:lvl1pPr marL="0" algn="l" defTabSz="912500" rtl="0" eaLnBrk="1" latinLnBrk="0" hangingPunct="1">
              <a:defRPr sz="1900" kern="1200">
                <a:solidFill>
                  <a:schemeClr val="tx1"/>
                </a:solidFill>
                <a:latin typeface="+mn-lt"/>
                <a:ea typeface="+mn-ea"/>
                <a:cs typeface="+mn-cs"/>
              </a:defRPr>
            </a:lvl1pPr>
            <a:lvl2pPr marL="456201" algn="l" defTabSz="912500" rtl="0" eaLnBrk="1" latinLnBrk="0" hangingPunct="1">
              <a:defRPr sz="1900" kern="1200">
                <a:solidFill>
                  <a:schemeClr val="tx1"/>
                </a:solidFill>
                <a:latin typeface="+mn-lt"/>
                <a:ea typeface="+mn-ea"/>
                <a:cs typeface="+mn-cs"/>
              </a:defRPr>
            </a:lvl2pPr>
            <a:lvl3pPr marL="912500" algn="l" defTabSz="912500" rtl="0" eaLnBrk="1" latinLnBrk="0" hangingPunct="1">
              <a:defRPr sz="1900" kern="1200">
                <a:solidFill>
                  <a:schemeClr val="tx1"/>
                </a:solidFill>
                <a:latin typeface="+mn-lt"/>
                <a:ea typeface="+mn-ea"/>
                <a:cs typeface="+mn-cs"/>
              </a:defRPr>
            </a:lvl3pPr>
            <a:lvl4pPr marL="1368736" algn="l" defTabSz="912500" rtl="0" eaLnBrk="1" latinLnBrk="0" hangingPunct="1">
              <a:defRPr sz="1900" kern="1200">
                <a:solidFill>
                  <a:schemeClr val="tx1"/>
                </a:solidFill>
                <a:latin typeface="+mn-lt"/>
                <a:ea typeface="+mn-ea"/>
                <a:cs typeface="+mn-cs"/>
              </a:defRPr>
            </a:lvl4pPr>
            <a:lvl5pPr marL="1825001" algn="l" defTabSz="912500" rtl="0" eaLnBrk="1" latinLnBrk="0" hangingPunct="1">
              <a:defRPr sz="1900" kern="1200">
                <a:solidFill>
                  <a:schemeClr val="tx1"/>
                </a:solidFill>
                <a:latin typeface="+mn-lt"/>
                <a:ea typeface="+mn-ea"/>
                <a:cs typeface="+mn-cs"/>
              </a:defRPr>
            </a:lvl5pPr>
            <a:lvl6pPr marL="2281207" algn="l" defTabSz="912500" rtl="0" eaLnBrk="1" latinLnBrk="0" hangingPunct="1">
              <a:defRPr sz="1900" kern="1200">
                <a:solidFill>
                  <a:schemeClr val="tx1"/>
                </a:solidFill>
                <a:latin typeface="+mn-lt"/>
                <a:ea typeface="+mn-ea"/>
                <a:cs typeface="+mn-cs"/>
              </a:defRPr>
            </a:lvl6pPr>
            <a:lvl7pPr marL="2737492" algn="l" defTabSz="912500" rtl="0" eaLnBrk="1" latinLnBrk="0" hangingPunct="1">
              <a:defRPr sz="1900" kern="1200">
                <a:solidFill>
                  <a:schemeClr val="tx1"/>
                </a:solidFill>
                <a:latin typeface="+mn-lt"/>
                <a:ea typeface="+mn-ea"/>
                <a:cs typeface="+mn-cs"/>
              </a:defRPr>
            </a:lvl7pPr>
            <a:lvl8pPr marL="3193734" algn="l" defTabSz="912500" rtl="0" eaLnBrk="1" latinLnBrk="0" hangingPunct="1">
              <a:defRPr sz="1900" kern="1200">
                <a:solidFill>
                  <a:schemeClr val="tx1"/>
                </a:solidFill>
                <a:latin typeface="+mn-lt"/>
                <a:ea typeface="+mn-ea"/>
                <a:cs typeface="+mn-cs"/>
              </a:defRPr>
            </a:lvl8pPr>
            <a:lvl9pPr marL="3649998" algn="l" defTabSz="912500" rtl="0" eaLnBrk="1" latinLnBrk="0" hangingPunct="1">
              <a:defRPr sz="1900" kern="1200">
                <a:solidFill>
                  <a:schemeClr val="tx1"/>
                </a:solidFill>
                <a:latin typeface="+mn-lt"/>
                <a:ea typeface="+mn-ea"/>
                <a:cs typeface="+mn-cs"/>
              </a:defRPr>
            </a:lvl9pPr>
          </a:lstStyle>
          <a:p>
            <a:pPr algn="r"/>
            <a:fld id="{90156F56-D5AE-4C6F-B826-C69D1BC521BB}" type="slidenum">
              <a:rPr lang="en-US" sz="700" b="0" i="0" smtClean="0">
                <a:solidFill>
                  <a:schemeClr val="bg1"/>
                </a:solidFill>
                <a:latin typeface="Adobe Clean" charset="0"/>
                <a:ea typeface="Adobe Clean" charset="0"/>
                <a:cs typeface="Adobe Clean" charset="0"/>
              </a:rPr>
              <a:pPr algn="r"/>
              <a:t>‹#›</a:t>
            </a:fld>
            <a:endParaRPr lang="en-US" sz="700" b="0" i="0" dirty="0">
              <a:solidFill>
                <a:schemeClr val="bg1"/>
              </a:solidFill>
              <a:latin typeface="Adobe Clean" charset="0"/>
              <a:ea typeface="Adobe Clean" charset="0"/>
              <a:cs typeface="Adobe Clean" charset="0"/>
            </a:endParaRPr>
          </a:p>
        </p:txBody>
      </p:sp>
    </p:spTree>
    <p:extLst>
      <p:ext uri="{BB962C8B-B14F-4D97-AF65-F5344CB8AC3E}">
        <p14:creationId xmlns:p14="http://schemas.microsoft.com/office/powerpoint/2010/main" val="1851650591"/>
      </p:ext>
    </p:extLst>
  </p:cSld>
  <p:clrMapOvr>
    <a:masterClrMapping/>
  </p:clrMapOvr>
  <p:timing>
    <p:tnLst>
      <p:par>
        <p:cTn xmlns:p14="http://schemas.microsoft.com/office/powerpoint/2010/mai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74913" y="184147"/>
            <a:ext cx="11009191" cy="411163"/>
          </a:xfrm>
        </p:spPr>
        <p:txBody>
          <a:bodyPr/>
          <a:lstStyle>
            <a:lvl1pPr>
              <a:defRPr sz="2400">
                <a:solidFill>
                  <a:schemeClr val="bg2"/>
                </a:solidFill>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2" cstate="email">
            <a:duotone>
              <a:prstClr val="black"/>
              <a:schemeClr val="bg1">
                <a:tint val="45000"/>
                <a:satMod val="400000"/>
              </a:schemeClr>
            </a:duotone>
            <a:extLst>
              <a:ext uri="{BEBA8EAE-BF5A-486C-A8C5-ECC9F3942E4B}">
                <a14:imgProps xmlns:a14="http://schemas.microsoft.com/office/drawing/2010/main">
                  <a14:imgLayer r:embed="rId3">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114668" y="17526"/>
            <a:ext cx="760245" cy="744407"/>
          </a:xfrm>
          <a:prstGeom prst="rect">
            <a:avLst/>
          </a:prstGeom>
        </p:spPr>
      </p:pic>
    </p:spTree>
    <p:extLst>
      <p:ext uri="{BB962C8B-B14F-4D97-AF65-F5344CB8AC3E}">
        <p14:creationId xmlns:p14="http://schemas.microsoft.com/office/powerpoint/2010/main" val="101518751"/>
      </p:ext>
    </p:extLst>
  </p:cSld>
  <p:clrMapOvr>
    <a:masterClrMapping/>
  </p:clrMapOvr>
  <p:timing>
    <p:tnLst>
      <p:par>
        <p:cTn xmlns:p14="http://schemas.microsoft.com/office/powerpoint/2010/mai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23" y="5442"/>
            <a:ext cx="12211044" cy="6857999"/>
          </a:xfrm>
          <a:prstGeom prst="rect">
            <a:avLst/>
          </a:prstGeom>
        </p:spPr>
      </p:pic>
      <p:sp>
        <p:nvSpPr>
          <p:cNvPr id="9" name="Rectangle 8"/>
          <p:cNvSpPr/>
          <p:nvPr userDrawn="1"/>
        </p:nvSpPr>
        <p:spPr>
          <a:xfrm rot="10800000">
            <a:off x="3173" y="125180"/>
            <a:ext cx="11372398" cy="6770913"/>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sp>
        <p:nvSpPr>
          <p:cNvPr id="6" name="Rectangle 5"/>
          <p:cNvSpPr/>
          <p:nvPr userDrawn="1"/>
        </p:nvSpPr>
        <p:spPr>
          <a:xfrm rot="10800000">
            <a:off x="-19046" y="-32650"/>
            <a:ext cx="11249682" cy="6890650"/>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sp>
        <p:nvSpPr>
          <p:cNvPr id="5" name="Rectangle 4"/>
          <p:cNvSpPr/>
          <p:nvPr userDrawn="1"/>
        </p:nvSpPr>
        <p:spPr>
          <a:xfrm rot="10800000">
            <a:off x="-19048" y="-27213"/>
            <a:ext cx="12220567" cy="6923306"/>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sp>
        <p:nvSpPr>
          <p:cNvPr id="15" name="Rectangle 21"/>
          <p:cNvSpPr>
            <a:spLocks noChangeArrowheads="1"/>
          </p:cNvSpPr>
          <p:nvPr userDrawn="1"/>
        </p:nvSpPr>
        <p:spPr bwMode="auto">
          <a:xfrm rot="16200000">
            <a:off x="8898671" y="3095300"/>
            <a:ext cx="6139542" cy="123111"/>
          </a:xfrm>
          <a:prstGeom prst="rect">
            <a:avLst/>
          </a:prstGeom>
          <a:noFill/>
          <a:ln w="9525">
            <a:noFill/>
            <a:miter lim="800000"/>
            <a:headEnd/>
            <a:tailEnd/>
          </a:ln>
        </p:spPr>
        <p:txBody>
          <a:bodyPr wrap="square" lIns="0" tIns="0" rIns="0" bIns="0" anchor="b">
            <a:spAutoFit/>
          </a:bodyPr>
          <a:lstStyle/>
          <a:p>
            <a:pPr algn="ctr"/>
            <a:r>
              <a:rPr lang="en-US" sz="700" dirty="0" smtClean="0">
                <a:solidFill>
                  <a:schemeClr val="bg1"/>
                </a:solidFill>
                <a:latin typeface="Adobe Clean" pitchFamily="-111" charset="0"/>
              </a:rPr>
              <a:t>© 2015 Adobe Systems Incorporated.  All Rights Reserved.  Adobe Confidential</a:t>
            </a:r>
            <a:r>
              <a:rPr lang="en-US" sz="800" dirty="0" smtClean="0">
                <a:solidFill>
                  <a:schemeClr val="bg1"/>
                </a:solidFill>
                <a:latin typeface="Adobe Clean" pitchFamily="-111" charset="0"/>
              </a:rPr>
              <a:t>.</a:t>
            </a:r>
            <a:endParaRPr lang="en-US" sz="800" dirty="0">
              <a:solidFill>
                <a:schemeClr val="bg1"/>
              </a:solidFill>
              <a:latin typeface="Adobe Clean" pitchFamily="-111" charset="0"/>
            </a:endParaRPr>
          </a:p>
        </p:txBody>
      </p:sp>
      <p:sp>
        <p:nvSpPr>
          <p:cNvPr id="16" name="Slide Number Placeholder 5"/>
          <p:cNvSpPr txBox="1">
            <a:spLocks/>
          </p:cNvSpPr>
          <p:nvPr userDrawn="1"/>
        </p:nvSpPr>
        <p:spPr>
          <a:xfrm>
            <a:off x="11032938" y="6429141"/>
            <a:ext cx="1015735" cy="226345"/>
          </a:xfrm>
          <a:prstGeom prst="rect">
            <a:avLst/>
          </a:prstGeom>
        </p:spPr>
        <p:txBody>
          <a:bodyPr/>
          <a:lstStyle>
            <a:defPPr>
              <a:defRPr lang="en-US"/>
            </a:defPPr>
            <a:lvl1pPr marL="0" algn="l" defTabSz="912500" rtl="0" eaLnBrk="1" latinLnBrk="0" hangingPunct="1">
              <a:defRPr sz="1900" kern="1200">
                <a:solidFill>
                  <a:schemeClr val="tx1"/>
                </a:solidFill>
                <a:latin typeface="+mn-lt"/>
                <a:ea typeface="+mn-ea"/>
                <a:cs typeface="+mn-cs"/>
              </a:defRPr>
            </a:lvl1pPr>
            <a:lvl2pPr marL="456201" algn="l" defTabSz="912500" rtl="0" eaLnBrk="1" latinLnBrk="0" hangingPunct="1">
              <a:defRPr sz="1900" kern="1200">
                <a:solidFill>
                  <a:schemeClr val="tx1"/>
                </a:solidFill>
                <a:latin typeface="+mn-lt"/>
                <a:ea typeface="+mn-ea"/>
                <a:cs typeface="+mn-cs"/>
              </a:defRPr>
            </a:lvl2pPr>
            <a:lvl3pPr marL="912500" algn="l" defTabSz="912500" rtl="0" eaLnBrk="1" latinLnBrk="0" hangingPunct="1">
              <a:defRPr sz="1900" kern="1200">
                <a:solidFill>
                  <a:schemeClr val="tx1"/>
                </a:solidFill>
                <a:latin typeface="+mn-lt"/>
                <a:ea typeface="+mn-ea"/>
                <a:cs typeface="+mn-cs"/>
              </a:defRPr>
            </a:lvl3pPr>
            <a:lvl4pPr marL="1368736" algn="l" defTabSz="912500" rtl="0" eaLnBrk="1" latinLnBrk="0" hangingPunct="1">
              <a:defRPr sz="1900" kern="1200">
                <a:solidFill>
                  <a:schemeClr val="tx1"/>
                </a:solidFill>
                <a:latin typeface="+mn-lt"/>
                <a:ea typeface="+mn-ea"/>
                <a:cs typeface="+mn-cs"/>
              </a:defRPr>
            </a:lvl4pPr>
            <a:lvl5pPr marL="1825001" algn="l" defTabSz="912500" rtl="0" eaLnBrk="1" latinLnBrk="0" hangingPunct="1">
              <a:defRPr sz="1900" kern="1200">
                <a:solidFill>
                  <a:schemeClr val="tx1"/>
                </a:solidFill>
                <a:latin typeface="+mn-lt"/>
                <a:ea typeface="+mn-ea"/>
                <a:cs typeface="+mn-cs"/>
              </a:defRPr>
            </a:lvl5pPr>
            <a:lvl6pPr marL="2281207" algn="l" defTabSz="912500" rtl="0" eaLnBrk="1" latinLnBrk="0" hangingPunct="1">
              <a:defRPr sz="1900" kern="1200">
                <a:solidFill>
                  <a:schemeClr val="tx1"/>
                </a:solidFill>
                <a:latin typeface="+mn-lt"/>
                <a:ea typeface="+mn-ea"/>
                <a:cs typeface="+mn-cs"/>
              </a:defRPr>
            </a:lvl6pPr>
            <a:lvl7pPr marL="2737492" algn="l" defTabSz="912500" rtl="0" eaLnBrk="1" latinLnBrk="0" hangingPunct="1">
              <a:defRPr sz="1900" kern="1200">
                <a:solidFill>
                  <a:schemeClr val="tx1"/>
                </a:solidFill>
                <a:latin typeface="+mn-lt"/>
                <a:ea typeface="+mn-ea"/>
                <a:cs typeface="+mn-cs"/>
              </a:defRPr>
            </a:lvl7pPr>
            <a:lvl8pPr marL="3193734" algn="l" defTabSz="912500" rtl="0" eaLnBrk="1" latinLnBrk="0" hangingPunct="1">
              <a:defRPr sz="1900" kern="1200">
                <a:solidFill>
                  <a:schemeClr val="tx1"/>
                </a:solidFill>
                <a:latin typeface="+mn-lt"/>
                <a:ea typeface="+mn-ea"/>
                <a:cs typeface="+mn-cs"/>
              </a:defRPr>
            </a:lvl8pPr>
            <a:lvl9pPr marL="3649998" algn="l" defTabSz="912500" rtl="0" eaLnBrk="1" latinLnBrk="0" hangingPunct="1">
              <a:defRPr sz="1900" kern="1200">
                <a:solidFill>
                  <a:schemeClr val="tx1"/>
                </a:solidFill>
                <a:latin typeface="+mn-lt"/>
                <a:ea typeface="+mn-ea"/>
                <a:cs typeface="+mn-cs"/>
              </a:defRPr>
            </a:lvl9pPr>
          </a:lstStyle>
          <a:p>
            <a:pPr algn="r"/>
            <a:fld id="{90156F56-D5AE-4C6F-B826-C69D1BC521BB}" type="slidenum">
              <a:rPr lang="en-US" sz="700" b="0" i="0" smtClean="0">
                <a:solidFill>
                  <a:schemeClr val="bg1"/>
                </a:solidFill>
                <a:latin typeface="Adobe Clean" charset="0"/>
                <a:ea typeface="Adobe Clean" charset="0"/>
                <a:cs typeface="Adobe Clean" charset="0"/>
              </a:rPr>
              <a:pPr algn="r"/>
              <a:t>‹#›</a:t>
            </a:fld>
            <a:endParaRPr lang="en-US" sz="700" b="0" i="0" dirty="0">
              <a:solidFill>
                <a:schemeClr val="bg1"/>
              </a:solidFill>
              <a:latin typeface="Adobe Clean" charset="0"/>
              <a:ea typeface="Adobe Clean" charset="0"/>
              <a:cs typeface="Adobe Clean" charset="0"/>
            </a:endParaRPr>
          </a:p>
        </p:txBody>
      </p:sp>
      <p:sp>
        <p:nvSpPr>
          <p:cNvPr id="10" name="Title 1"/>
          <p:cNvSpPr>
            <a:spLocks noGrp="1"/>
          </p:cNvSpPr>
          <p:nvPr>
            <p:ph type="title"/>
          </p:nvPr>
        </p:nvSpPr>
        <p:spPr>
          <a:xfrm>
            <a:off x="304721" y="184150"/>
            <a:ext cx="11579384" cy="411162"/>
          </a:xfrm>
        </p:spPr>
        <p:txBody>
          <a:bodyPr/>
          <a:lstStyle>
            <a:lvl1pPr>
              <a:defRPr sz="2400">
                <a:solidFill>
                  <a:srgbClr val="D9D9D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76048351"/>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3064842953"/>
      </p:ext>
    </p:extLst>
  </p:cSld>
  <p:clrMapOvr>
    <a:masterClrMapping/>
  </p:clrMapOvr>
  <p:timing>
    <p:tnLst>
      <p:par>
        <p:cTn xmlns:p14="http://schemas.microsoft.com/office/powerpoint/2010/mai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 y="2452253"/>
            <a:ext cx="12190415" cy="4405747"/>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3" y="905"/>
            <a:ext cx="12190415" cy="1266799"/>
          </a:xfrm>
          <a:prstGeom prst="rect">
            <a:avLst/>
          </a:prstGeom>
        </p:spPr>
      </p:pic>
      <p:sp>
        <p:nvSpPr>
          <p:cNvPr id="2" name="Title 1"/>
          <p:cNvSpPr>
            <a:spLocks noGrp="1"/>
          </p:cNvSpPr>
          <p:nvPr>
            <p:ph type="ctrTitle"/>
          </p:nvPr>
        </p:nvSpPr>
        <p:spPr>
          <a:xfrm>
            <a:off x="641183" y="1525531"/>
            <a:ext cx="11126748" cy="369332"/>
          </a:xfrm>
        </p:spPr>
        <p:txBody>
          <a:bodyPr wrap="square" lIns="0" tIns="0" rIns="0" bIns="0">
            <a:spAutoFit/>
          </a:bodyPr>
          <a:lstStyle>
            <a:lvl1pPr>
              <a:defRPr baseline="0">
                <a:solidFill>
                  <a:schemeClr val="tx1"/>
                </a:solidFill>
                <a:latin typeface="Adobe Clean"/>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3" y="1890016"/>
            <a:ext cx="11126748" cy="328295"/>
          </a:xfrm>
        </p:spPr>
        <p:txBody>
          <a:bodyPr wrap="square" lIns="0" tIns="0" rIns="0" bIns="0">
            <a:spAutoFit/>
          </a:bodyPr>
          <a:lstStyle>
            <a:lvl1pPr marL="0" indent="0" algn="l">
              <a:buNone/>
              <a:defRPr sz="2100">
                <a:solidFill>
                  <a:schemeClr val="tx1">
                    <a:tint val="75000"/>
                  </a:schemeClr>
                </a:solidFill>
              </a:defRPr>
            </a:lvl1pPr>
            <a:lvl2pPr marL="543941" indent="0" algn="ctr">
              <a:buNone/>
              <a:defRPr>
                <a:solidFill>
                  <a:schemeClr val="tx1">
                    <a:tint val="75000"/>
                  </a:schemeClr>
                </a:solidFill>
              </a:defRPr>
            </a:lvl2pPr>
            <a:lvl3pPr marL="1087883" indent="0" algn="ctr">
              <a:buNone/>
              <a:defRPr>
                <a:solidFill>
                  <a:schemeClr val="tx1">
                    <a:tint val="75000"/>
                  </a:schemeClr>
                </a:solidFill>
              </a:defRPr>
            </a:lvl3pPr>
            <a:lvl4pPr marL="1631824" indent="0" algn="ctr">
              <a:buNone/>
              <a:defRPr>
                <a:solidFill>
                  <a:schemeClr val="tx1">
                    <a:tint val="75000"/>
                  </a:schemeClr>
                </a:solidFill>
              </a:defRPr>
            </a:lvl4pPr>
            <a:lvl5pPr marL="2175765" indent="0" algn="ctr">
              <a:buNone/>
              <a:defRPr>
                <a:solidFill>
                  <a:schemeClr val="tx1">
                    <a:tint val="75000"/>
                  </a:schemeClr>
                </a:solidFill>
              </a:defRPr>
            </a:lvl5pPr>
            <a:lvl6pPr marL="2719707" indent="0" algn="ctr">
              <a:buNone/>
              <a:defRPr>
                <a:solidFill>
                  <a:schemeClr val="tx1">
                    <a:tint val="75000"/>
                  </a:schemeClr>
                </a:solidFill>
              </a:defRPr>
            </a:lvl6pPr>
            <a:lvl7pPr marL="3263647" indent="0" algn="ctr">
              <a:buNone/>
              <a:defRPr>
                <a:solidFill>
                  <a:schemeClr val="tx1">
                    <a:tint val="75000"/>
                  </a:schemeClr>
                </a:solidFill>
              </a:defRPr>
            </a:lvl7pPr>
            <a:lvl8pPr marL="3807590" indent="0" algn="ctr">
              <a:buNone/>
              <a:defRPr>
                <a:solidFill>
                  <a:schemeClr val="tx1">
                    <a:tint val="75000"/>
                  </a:schemeClr>
                </a:solidFill>
              </a:defRPr>
            </a:lvl8pPr>
            <a:lvl9pPr marL="435153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pic>
        <p:nvPicPr>
          <p:cNvPr id="10" name="Picture 9" descr="Adobe_logo_tag_top_7-8in_png.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1184" y="14"/>
            <a:ext cx="365030" cy="611641"/>
          </a:xfrm>
          <a:prstGeom prst="rect">
            <a:avLst/>
          </a:prstGeom>
        </p:spPr>
      </p:pic>
      <p:sp>
        <p:nvSpPr>
          <p:cNvPr id="18"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57"/>
            <a:r>
              <a:rPr lang="en-US" sz="700" dirty="0" smtClean="0">
                <a:solidFill>
                  <a:srgbClr val="FFFFFF"/>
                </a:solidFill>
              </a:rPr>
              <a:t>© 2012 Adobe Systems Incorporated.  All Rights Reserved.  Adobe Confidential.</a:t>
            </a:r>
            <a:endParaRPr lang="en-US" sz="700" dirty="0">
              <a:solidFill>
                <a:srgbClr val="FFFFFF"/>
              </a:solidFill>
            </a:endParaRPr>
          </a:p>
        </p:txBody>
      </p:sp>
    </p:spTree>
    <p:extLst>
      <p:ext uri="{BB962C8B-B14F-4D97-AF65-F5344CB8AC3E}">
        <p14:creationId xmlns:p14="http://schemas.microsoft.com/office/powerpoint/2010/main" val="377440540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3" name="Rectangle 2"/>
          <p:cNvSpPr>
            <a:spLocks noChangeArrowheads="1"/>
          </p:cNvSpPr>
          <p:nvPr/>
        </p:nvSpPr>
        <p:spPr bwMode="auto">
          <a:xfrm>
            <a:off x="4" y="0"/>
            <a:ext cx="12188824" cy="6858000"/>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417" tIns="60711" rIns="121417" bIns="60711" anchor="ctr"/>
          <a:lstStyle/>
          <a:p>
            <a:pPr defTabSz="1214883">
              <a:buFont typeface="Wingdings" pitchFamily="2" charset="2"/>
              <a:buChar char="§"/>
              <a:defRPr/>
            </a:pPr>
            <a:endParaRPr lang="en-US" sz="2400">
              <a:solidFill>
                <a:srgbClr val="FFFFFF"/>
              </a:solidFill>
              <a:ea typeface="ＭＳ Ｐゴシック" pitchFamily="-111" charset="-128"/>
            </a:endParaRPr>
          </a:p>
        </p:txBody>
      </p:sp>
      <p:sp>
        <p:nvSpPr>
          <p:cNvPr id="4" name="Rectangle 3"/>
          <p:cNvSpPr/>
          <p:nvPr/>
        </p:nvSpPr>
        <p:spPr>
          <a:xfrm>
            <a:off x="0" y="137"/>
            <a:ext cx="12188825" cy="657225"/>
          </a:xfrm>
          <a:prstGeom prst="rect">
            <a:avLst/>
          </a:prstGeom>
          <a:gradFill flip="none" rotWithShape="1">
            <a:gsLst>
              <a:gs pos="0">
                <a:schemeClr val="dk1"/>
              </a:gs>
              <a:gs pos="100000">
                <a:srgbClr val="FFFFFF"/>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lIns="121467" tIns="60733" rIns="121467" bIns="60733" anchor="ctr"/>
          <a:lstStyle/>
          <a:p>
            <a:pPr defTabSz="1214883">
              <a:defRPr/>
            </a:pPr>
            <a:endParaRPr lang="en-US" sz="2400">
              <a:solidFill>
                <a:prstClr val="white"/>
              </a:solidFill>
            </a:endParaRPr>
          </a:p>
        </p:txBody>
      </p:sp>
      <p:sp>
        <p:nvSpPr>
          <p:cNvPr id="5" name="Rectangle 21"/>
          <p:cNvSpPr>
            <a:spLocks noChangeArrowheads="1"/>
          </p:cNvSpPr>
          <p:nvPr/>
        </p:nvSpPr>
        <p:spPr bwMode="auto">
          <a:xfrm>
            <a:off x="304852" y="6450848"/>
            <a:ext cx="5184483" cy="143629"/>
          </a:xfrm>
          <a:prstGeom prst="rect">
            <a:avLst/>
          </a:prstGeom>
          <a:noFill/>
          <a:ln w="9525">
            <a:noFill/>
            <a:miter lim="800000"/>
            <a:headEnd/>
            <a:tailEnd/>
          </a:ln>
        </p:spPr>
        <p:txBody>
          <a:bodyPr lIns="0" tIns="0" rIns="0" bIns="0" anchor="b">
            <a:spAutoFit/>
          </a:bodyPr>
          <a:lstStyle/>
          <a:p>
            <a:pPr defTabSz="1214883"/>
            <a:r>
              <a:rPr lang="en-US" sz="900">
                <a:solidFill>
                  <a:srgbClr val="FFFFFF"/>
                </a:solidFill>
              </a:rPr>
              <a:t>© 2012 Adobe Systems Incorporated.  All Rights Reserved.  Adobe Confidential.</a:t>
            </a:r>
          </a:p>
        </p:txBody>
      </p:sp>
      <p:sp>
        <p:nvSpPr>
          <p:cNvPr id="6" name="Rectangle 5"/>
          <p:cNvSpPr>
            <a:spLocks noChangeArrowheads="1"/>
          </p:cNvSpPr>
          <p:nvPr userDrawn="1"/>
        </p:nvSpPr>
        <p:spPr bwMode="auto">
          <a:xfrm>
            <a:off x="4" y="0"/>
            <a:ext cx="12188824" cy="6858000"/>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417" tIns="60711" rIns="121417" bIns="60711" anchor="ctr"/>
          <a:lstStyle/>
          <a:p>
            <a:pPr defTabSz="1214883">
              <a:buFont typeface="Wingdings" pitchFamily="2" charset="2"/>
              <a:buChar char="§"/>
              <a:defRPr/>
            </a:pPr>
            <a:endParaRPr lang="en-US" sz="2400">
              <a:solidFill>
                <a:srgbClr val="FFFFFF"/>
              </a:solidFill>
              <a:ea typeface="ＭＳ Ｐゴシック" pitchFamily="-111" charset="-128"/>
            </a:endParaRPr>
          </a:p>
        </p:txBody>
      </p:sp>
      <p:sp>
        <p:nvSpPr>
          <p:cNvPr id="7" name="Rectangle 21"/>
          <p:cNvSpPr>
            <a:spLocks noChangeArrowheads="1"/>
          </p:cNvSpPr>
          <p:nvPr userDrawn="1"/>
        </p:nvSpPr>
        <p:spPr bwMode="auto">
          <a:xfrm>
            <a:off x="304852" y="6450848"/>
            <a:ext cx="5184483" cy="143629"/>
          </a:xfrm>
          <a:prstGeom prst="rect">
            <a:avLst/>
          </a:prstGeom>
          <a:noFill/>
          <a:ln w="9525">
            <a:noFill/>
            <a:miter lim="800000"/>
            <a:headEnd/>
            <a:tailEnd/>
          </a:ln>
        </p:spPr>
        <p:txBody>
          <a:bodyPr lIns="0" tIns="0" rIns="0" bIns="0" anchor="b">
            <a:spAutoFit/>
          </a:bodyPr>
          <a:lstStyle/>
          <a:p>
            <a:pPr defTabSz="1214883"/>
            <a:r>
              <a:rPr lang="en-US" sz="900" dirty="0">
                <a:solidFill>
                  <a:srgbClr val="FFFFFF"/>
                </a:solidFill>
              </a:rPr>
              <a:t>© </a:t>
            </a:r>
            <a:r>
              <a:rPr lang="en-US" sz="900" dirty="0" smtClean="0">
                <a:solidFill>
                  <a:srgbClr val="FFFFFF"/>
                </a:solidFill>
              </a:rPr>
              <a:t>2013 </a:t>
            </a:r>
            <a:r>
              <a:rPr lang="en-US" sz="900" dirty="0">
                <a:solidFill>
                  <a:srgbClr val="FFFFFF"/>
                </a:solidFill>
              </a:rPr>
              <a:t>Adobe Systems Incorporated.  All Rights Reserved.  Adobe Confidential.</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10"/>
          </p:nvPr>
        </p:nvSpPr>
        <p:spPr>
          <a:xfrm>
            <a:off x="5586545" y="6461157"/>
            <a:ext cx="1015735" cy="168275"/>
          </a:xfrm>
        </p:spPr>
        <p:txBody>
          <a:bodyPr/>
          <a:lstStyle>
            <a:lvl1pPr>
              <a:defRPr/>
            </a:lvl1pPr>
          </a:lstStyle>
          <a:p>
            <a:fld id="{F6E9074B-41F8-4231-AD6F-7CE057456212}"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26903001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4" y="0"/>
            <a:ext cx="12188824" cy="6858000"/>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417" tIns="60711" rIns="121417" bIns="60711" anchor="ctr"/>
          <a:lstStyle/>
          <a:p>
            <a:pPr defTabSz="1214883">
              <a:buFont typeface="Wingdings" pitchFamily="2" charset="2"/>
              <a:buChar char="§"/>
              <a:defRPr/>
            </a:pPr>
            <a:endParaRPr lang="en-US" sz="2400">
              <a:solidFill>
                <a:srgbClr val="FFFFFF"/>
              </a:solidFill>
              <a:ea typeface="ＭＳ Ｐゴシック" pitchFamily="-111" charset="-128"/>
            </a:endParaRPr>
          </a:p>
        </p:txBody>
      </p:sp>
      <p:sp>
        <p:nvSpPr>
          <p:cNvPr id="7" name="Rectangle 21"/>
          <p:cNvSpPr>
            <a:spLocks noChangeArrowheads="1"/>
          </p:cNvSpPr>
          <p:nvPr userDrawn="1"/>
        </p:nvSpPr>
        <p:spPr bwMode="auto">
          <a:xfrm>
            <a:off x="304852" y="6450848"/>
            <a:ext cx="5184483" cy="143629"/>
          </a:xfrm>
          <a:prstGeom prst="rect">
            <a:avLst/>
          </a:prstGeom>
          <a:noFill/>
          <a:ln w="9525">
            <a:noFill/>
            <a:miter lim="800000"/>
            <a:headEnd/>
            <a:tailEnd/>
          </a:ln>
        </p:spPr>
        <p:txBody>
          <a:bodyPr lIns="0" tIns="0" rIns="0" bIns="0" anchor="b">
            <a:spAutoFit/>
          </a:bodyPr>
          <a:lstStyle/>
          <a:p>
            <a:pPr defTabSz="1214883"/>
            <a:r>
              <a:rPr lang="en-US" sz="900" dirty="0">
                <a:solidFill>
                  <a:srgbClr val="FFFFFF"/>
                </a:solidFill>
              </a:rPr>
              <a:t>© </a:t>
            </a:r>
            <a:r>
              <a:rPr lang="en-US" sz="900" dirty="0" smtClean="0">
                <a:solidFill>
                  <a:srgbClr val="FFFFFF"/>
                </a:solidFill>
              </a:rPr>
              <a:t>2013 Adobe </a:t>
            </a:r>
            <a:r>
              <a:rPr lang="en-US" sz="900" dirty="0">
                <a:solidFill>
                  <a:srgbClr val="FFFFFF"/>
                </a:solidFill>
              </a:rPr>
              <a:t>Systems Incorporated.  All Rights Reserved.  Adobe Confidential.</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10"/>
          </p:nvPr>
        </p:nvSpPr>
        <p:spPr>
          <a:xfrm>
            <a:off x="5586545" y="6461157"/>
            <a:ext cx="1015735" cy="168275"/>
          </a:xfrm>
        </p:spPr>
        <p:txBody>
          <a:bodyPr/>
          <a:lstStyle>
            <a:lvl1pPr>
              <a:defRPr/>
            </a:lvl1pPr>
          </a:lstStyle>
          <a:p>
            <a:fld id="{F6E9074B-41F8-4231-AD6F-7CE057456212}"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537000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2E5A3-4199-494C-B8F1-244DA0CE1F41}"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81527944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2"/>
          <p:cNvSpPr>
            <a:spLocks noGrp="1" noChangeArrowheads="1"/>
          </p:cNvSpPr>
          <p:nvPr>
            <p:ph type="ftr" sz="quarter" idx="10"/>
          </p:nvPr>
        </p:nvSpPr>
        <p:spPr>
          <a:ln/>
        </p:spPr>
        <p:txBody>
          <a:bodyPr/>
          <a:lstStyle>
            <a:lvl1pPr>
              <a:defRPr/>
            </a:lvl1pPr>
          </a:lstStyle>
          <a:p>
            <a:pPr>
              <a:defRPr/>
            </a:pPr>
            <a:r>
              <a:rPr lang="en-US" dirty="0">
                <a:solidFill>
                  <a:prstClr val="white"/>
                </a:solidFill>
              </a:rPr>
              <a:t>© 2006 Omniture Inc., Confidential &amp; Proprietary</a:t>
            </a:r>
          </a:p>
        </p:txBody>
      </p:sp>
      <p:sp>
        <p:nvSpPr>
          <p:cNvPr id="4" name="Rectangle 33"/>
          <p:cNvSpPr>
            <a:spLocks noGrp="1" noChangeArrowheads="1"/>
          </p:cNvSpPr>
          <p:nvPr>
            <p:ph type="dt" sz="half" idx="11"/>
          </p:nvPr>
        </p:nvSpPr>
        <p:spPr>
          <a:ln/>
        </p:spPr>
        <p:txBody>
          <a:bodyPr/>
          <a:lstStyle>
            <a:lvl1pPr>
              <a:defRPr/>
            </a:lvl1pPr>
          </a:lstStyle>
          <a:p>
            <a:pPr>
              <a:defRPr/>
            </a:pPr>
            <a:fld id="{74C4EF7B-D8B5-4AD2-9CB1-0E3B6EDBE576}" type="datetime4">
              <a:rPr lang="en-US">
                <a:solidFill>
                  <a:prstClr val="white"/>
                </a:solidFill>
              </a:rPr>
              <a:pPr>
                <a:defRPr/>
              </a:pPr>
              <a:t>December 21, 2015</a:t>
            </a:fld>
            <a:endParaRPr lang="en-US">
              <a:solidFill>
                <a:prstClr val="white"/>
              </a:solidFill>
            </a:endParaRPr>
          </a:p>
        </p:txBody>
      </p:sp>
      <p:sp>
        <p:nvSpPr>
          <p:cNvPr id="5" name="Rectangle 34"/>
          <p:cNvSpPr>
            <a:spLocks noGrp="1" noChangeArrowheads="1"/>
          </p:cNvSpPr>
          <p:nvPr>
            <p:ph type="sldNum" sz="quarter" idx="12"/>
          </p:nvPr>
        </p:nvSpPr>
        <p:spPr>
          <a:ln/>
        </p:spPr>
        <p:txBody>
          <a:bodyPr/>
          <a:lstStyle>
            <a:lvl1pPr>
              <a:defRPr/>
            </a:lvl1pPr>
          </a:lstStyle>
          <a:p>
            <a:pPr>
              <a:defRPr/>
            </a:pPr>
            <a:fld id="{60400C64-D3CE-42F4-A074-4A7759E03EDB}"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43878515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4_Title Only">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0"/>
            <a:ext cx="12188825"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57"/>
            <a:endParaRPr lang="en-US" sz="1900">
              <a:solidFill>
                <a:prstClr val="white"/>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2057849068"/>
      </p:ext>
    </p:extLst>
  </p:cSld>
  <p:clrMapOvr>
    <a:overrideClrMapping bg1="lt1" tx1="dk1" bg2="lt2" tx2="dk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IMAS Title &amp; Content">
    <p:spTree>
      <p:nvGrpSpPr>
        <p:cNvPr id="1" name=""/>
        <p:cNvGrpSpPr/>
        <p:nvPr/>
      </p:nvGrpSpPr>
      <p:grpSpPr>
        <a:xfrm>
          <a:off x="0" y="0"/>
          <a:ext cx="0" cy="0"/>
          <a:chOff x="0" y="0"/>
          <a:chExt cx="0" cy="0"/>
        </a:xfrm>
      </p:grpSpPr>
      <p:pic>
        <p:nvPicPr>
          <p:cNvPr id="8" name="Picture 7" descr="bg_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05"/>
            <a:ext cx="12188825" cy="6856215"/>
          </a:xfrm>
          <a:prstGeom prst="rect">
            <a:avLst/>
          </a:prstGeom>
        </p:spPr>
      </p:pic>
      <p:sp>
        <p:nvSpPr>
          <p:cNvPr id="2" name="Title 1"/>
          <p:cNvSpPr>
            <a:spLocks noGrp="1"/>
          </p:cNvSpPr>
          <p:nvPr>
            <p:ph type="title"/>
          </p:nvPr>
        </p:nvSpPr>
        <p:spPr/>
        <p:txBody>
          <a:bodyPr/>
          <a:lstStyle>
            <a:lvl1pPr>
              <a:defRPr>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340EA117-96EA-4B1D-A5CB-AA15B343617A}"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grpSp>
        <p:nvGrpSpPr>
          <p:cNvPr id="3" name="Group 19"/>
          <p:cNvGrpSpPr/>
          <p:nvPr userDrawn="1"/>
        </p:nvGrpSpPr>
        <p:grpSpPr>
          <a:xfrm>
            <a:off x="11708890" y="6531903"/>
            <a:ext cx="194813" cy="244852"/>
            <a:chOff x="8786300" y="6528874"/>
            <a:chExt cx="204225" cy="256615"/>
          </a:xfrm>
        </p:grpSpPr>
        <p:sp>
          <p:nvSpPr>
            <p:cNvPr id="10" name="Freeform 9"/>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1" name="Freeform 10"/>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2" name="Freeform 11"/>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3" name="Freeform 12"/>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4" name="Freeform 13"/>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5" name="Freeform 14"/>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6" name="Freeform 15"/>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7" name="Freeform 16"/>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8" name="Freeform 17"/>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grpSp>
      <p:pic>
        <p:nvPicPr>
          <p:cNvPr id="20" name="Picture 1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9"/>
            <a:ext cx="12188825" cy="6447967"/>
          </a:xfrm>
          <a:prstGeom prst="rect">
            <a:avLst/>
          </a:prstGeom>
        </p:spPr>
      </p:pic>
      <p:sp>
        <p:nvSpPr>
          <p:cNvPr id="21" name="Content Placeholder 2"/>
          <p:cNvSpPr>
            <a:spLocks noGrp="1"/>
          </p:cNvSpPr>
          <p:nvPr>
            <p:ph idx="1"/>
          </p:nvPr>
        </p:nvSpPr>
        <p:spPr>
          <a:xfrm>
            <a:off x="304721" y="990600"/>
            <a:ext cx="11579384" cy="5181600"/>
          </a:xfrm>
        </p:spPr>
        <p:txBody>
          <a:bodyPr/>
          <a:lstStyle>
            <a:lvl1pPr>
              <a:spcBef>
                <a:spcPts val="1200"/>
              </a:spcBef>
              <a:defRPr>
                <a:solidFill>
                  <a:schemeClr val="bg1"/>
                </a:solidFill>
              </a:defRPr>
            </a:lvl1pPr>
            <a:lvl2pPr>
              <a:spcBef>
                <a:spcPts val="1200"/>
              </a:spcBef>
              <a:defRPr>
                <a:solidFill>
                  <a:schemeClr val="bg1"/>
                </a:solidFill>
              </a:defRPr>
            </a:lvl2pPr>
            <a:lvl3pPr>
              <a:spcBef>
                <a:spcPts val="1200"/>
              </a:spcBef>
              <a:defRPr>
                <a:solidFill>
                  <a:schemeClr val="bg1"/>
                </a:solidFill>
              </a:defRPr>
            </a:lvl3pPr>
            <a:lvl4pPr>
              <a:spcBef>
                <a:spcPts val="1200"/>
              </a:spcBef>
              <a:defRPr>
                <a:solidFill>
                  <a:schemeClr val="bg1"/>
                </a:solidFill>
              </a:defRPr>
            </a:lvl4pPr>
            <a:lvl5pPr>
              <a:spcBef>
                <a:spcPts val="1200"/>
              </a:spcBef>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15694030"/>
      </p:ext>
    </p:extLst>
  </p:cSld>
  <p:clrMapOvr>
    <a:masterClrMapping/>
  </p:clrMapOvr>
  <p:transition xmlns:p14="http://schemas.microsoft.com/office/powerpoint/2010/mai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White -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4F9461E-53F1-4DEF-95D6-307239EF3950}"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3791775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Tree>
    <p:extLst>
      <p:ext uri="{BB962C8B-B14F-4D97-AF65-F5344CB8AC3E}">
        <p14:creationId xmlns:p14="http://schemas.microsoft.com/office/powerpoint/2010/main" val="190301964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6" name="Rectangle 5"/>
          <p:cNvSpPr/>
          <p:nvPr userDrawn="1"/>
        </p:nvSpPr>
        <p:spPr>
          <a:xfrm>
            <a:off x="0" y="747888"/>
            <a:ext cx="12188825" cy="557388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057"/>
            <a:endParaRPr lang="en-US" sz="1900">
              <a:solidFill>
                <a:prstClr val="white"/>
              </a:solidFill>
            </a:endParaRPr>
          </a:p>
        </p:txBody>
      </p:sp>
    </p:spTree>
    <p:extLst>
      <p:ext uri="{BB962C8B-B14F-4D97-AF65-F5344CB8AC3E}">
        <p14:creationId xmlns:p14="http://schemas.microsoft.com/office/powerpoint/2010/main" val="2333442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729751"/>
            <a:ext cx="12188825" cy="573127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503041007"/>
      </p:ext>
    </p:extLst>
  </p:cSld>
  <p:clrMapOvr>
    <a:masterClrMapping/>
  </p:clrMapOvr>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p:txBody>
          <a:bodyPr/>
          <a:lstStyle/>
          <a:p>
            <a:r>
              <a:rPr lang="en-US" smtClean="0">
                <a:solidFill>
                  <a:prstClr val="white"/>
                </a:solidFill>
              </a:rPr>
              <a:t>Footer Text</a:t>
            </a:r>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914057" fontAlgn="base">
              <a:spcBef>
                <a:spcPct val="0"/>
              </a:spcBef>
              <a:spcAft>
                <a:spcPct val="0"/>
              </a:spcAft>
            </a:pPr>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3646966854"/>
      </p:ext>
    </p:extLst>
  </p:cSld>
  <p:clrMapOvr>
    <a:masterClrMapping/>
  </p:clrMapOvr>
  <p:transition xmlns:p14="http://schemas.microsoft.com/office/powerpoint/2010/mai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ck BG Gradient with Connecto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p:txBody>
          <a:bodyPr/>
          <a:lstStyle/>
          <a:p>
            <a:r>
              <a:rPr lang="en-US" dirty="0" smtClean="0">
                <a:solidFill>
                  <a:prstClr val="white"/>
                </a:solidFill>
              </a:rPr>
              <a:t>Footer Text</a:t>
            </a:r>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6" name="Rectangle 15"/>
          <p:cNvSpPr>
            <a:spLocks noChangeArrowheads="1"/>
          </p:cNvSpPr>
          <p:nvPr userDrawn="1"/>
        </p:nvSpPr>
        <p:spPr bwMode="auto">
          <a:xfrm>
            <a:off x="3" y="26"/>
            <a:ext cx="12188822" cy="6857974"/>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62318" tIns="81163" rIns="162318" bIns="81163" anchor="ctr"/>
          <a:lstStyle/>
          <a:p>
            <a:pPr defTabSz="1623205">
              <a:buFont typeface="Wingdings" pitchFamily="2" charset="2"/>
              <a:buChar char="§"/>
            </a:pPr>
            <a:endParaRPr lang="en-US" sz="3200" dirty="0">
              <a:solidFill>
                <a:srgbClr val="FFFFFF"/>
              </a:solidFill>
              <a:ea typeface="ＭＳ Ｐゴシック" pitchFamily="-111" charset="-128"/>
            </a:endParaRPr>
          </a:p>
        </p:txBody>
      </p:sp>
    </p:spTree>
    <p:extLst>
      <p:ext uri="{BB962C8B-B14F-4D97-AF65-F5344CB8AC3E}">
        <p14:creationId xmlns:p14="http://schemas.microsoft.com/office/powerpoint/2010/main" val="16499924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1"/>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31532"/>
            <a:ext cx="12188825" cy="6889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295367786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LandscapeAdvantage">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0"/>
            <a:ext cx="12188825" cy="64420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defTabSz="914057" fontAlgn="base">
              <a:spcBef>
                <a:spcPct val="0"/>
              </a:spcBef>
              <a:spcAft>
                <a:spcPct val="0"/>
              </a:spcAft>
            </a:pPr>
            <a:endParaRPr lang="en-US" sz="1900">
              <a:solidFill>
                <a:srgbClr val="FFFFFF"/>
              </a:solidFill>
              <a:ea typeface="ＭＳ Ｐゴシック" pitchFamily="-111" charset="-128"/>
            </a:endParaRP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5" cy="6435006"/>
          </a:xfrm>
          <a:prstGeom prst="rect">
            <a:avLst/>
          </a:prstGeom>
        </p:spPr>
      </p:pic>
      <p:cxnSp>
        <p:nvCxnSpPr>
          <p:cNvPr id="35" name="Straight Connector 34"/>
          <p:cNvCxnSpPr/>
          <p:nvPr userDrawn="1"/>
        </p:nvCxnSpPr>
        <p:spPr>
          <a:xfrm>
            <a:off x="2266950" y="4076700"/>
            <a:ext cx="333375" cy="733425"/>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962025" y="5172075"/>
            <a:ext cx="276225" cy="962025"/>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V="1">
            <a:off x="2581275" y="5343525"/>
            <a:ext cx="619125" cy="352425"/>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4171950" y="4476751"/>
            <a:ext cx="704850" cy="438149"/>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V="1">
            <a:off x="5876925" y="4238626"/>
            <a:ext cx="285751" cy="790574"/>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flipV="1">
            <a:off x="4962526" y="3124201"/>
            <a:ext cx="361949" cy="409574"/>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7696202" y="4743450"/>
            <a:ext cx="247648" cy="866776"/>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7239000" y="2876550"/>
            <a:ext cx="400050" cy="285750"/>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7791450" y="3609975"/>
            <a:ext cx="352425" cy="342900"/>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9467851" y="4972050"/>
            <a:ext cx="819149" cy="819150"/>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10125075" y="3714750"/>
            <a:ext cx="581028" cy="581025"/>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11001376" y="4867275"/>
            <a:ext cx="76199" cy="676275"/>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84426" y="5333998"/>
            <a:ext cx="368299" cy="748673"/>
          </a:xfrm>
          <a:prstGeom prst="rect">
            <a:avLst/>
          </a:prstGeom>
          <a:effectLst>
            <a:outerShdw blurRad="63500" sx="102000" sy="102000" algn="ctr" rotWithShape="0">
              <a:schemeClr val="bg1">
                <a:alpha val="40000"/>
              </a:schemeClr>
            </a:outerShdw>
          </a:effectLst>
        </p:spPr>
      </p:pic>
      <p:pic>
        <p:nvPicPr>
          <p:cNvPr id="48" name="Picture 4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5137" y="4705350"/>
            <a:ext cx="651688" cy="1040196"/>
          </a:xfrm>
          <a:prstGeom prst="rect">
            <a:avLst/>
          </a:prstGeom>
          <a:effectLst>
            <a:outerShdw blurRad="63500" sx="102000" sy="102000" algn="ctr" rotWithShape="0">
              <a:schemeClr val="bg1">
                <a:alpha val="40000"/>
              </a:schemeClr>
            </a:outerShdw>
          </a:effectLst>
        </p:spPr>
      </p:pic>
      <p:pic>
        <p:nvPicPr>
          <p:cNvPr id="49" name="Picture 4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785828" y="3765978"/>
            <a:ext cx="966898" cy="646269"/>
          </a:xfrm>
          <a:prstGeom prst="rect">
            <a:avLst/>
          </a:prstGeom>
          <a:effectLst>
            <a:outerShdw blurRad="63500" sx="102000" sy="102000" algn="ctr" rotWithShape="0">
              <a:schemeClr val="bg1">
                <a:alpha val="40000"/>
              </a:schemeClr>
            </a:outerShdw>
          </a:effectLst>
        </p:spPr>
      </p:pic>
      <p:pic>
        <p:nvPicPr>
          <p:cNvPr id="50" name="Picture 49"/>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015900" y="2702875"/>
            <a:ext cx="442175" cy="319555"/>
          </a:xfrm>
          <a:prstGeom prst="rect">
            <a:avLst/>
          </a:prstGeom>
          <a:effectLst>
            <a:outerShdw blurRad="63500" sx="102000" sy="102000" algn="ctr" rotWithShape="0">
              <a:schemeClr val="bg1">
                <a:alpha val="40000"/>
              </a:schemeClr>
            </a:outerShdw>
          </a:effectLst>
        </p:spPr>
      </p:pic>
      <p:pic>
        <p:nvPicPr>
          <p:cNvPr id="51" name="Picture 50"/>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775876" y="5313212"/>
            <a:ext cx="554188" cy="554188"/>
          </a:xfrm>
          <a:prstGeom prst="rect">
            <a:avLst/>
          </a:prstGeom>
          <a:effectLst>
            <a:outerShdw blurRad="63500" sx="102000" sy="102000" algn="ctr" rotWithShape="0">
              <a:schemeClr val="bg1">
                <a:alpha val="40000"/>
              </a:schemeClr>
            </a:outerShdw>
          </a:effectLst>
        </p:spPr>
      </p:pic>
      <p:pic>
        <p:nvPicPr>
          <p:cNvPr id="52" name="Picture 51"/>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3767837" y="3928222"/>
            <a:ext cx="775647" cy="1050877"/>
          </a:xfrm>
          <a:prstGeom prst="rect">
            <a:avLst/>
          </a:prstGeom>
          <a:effectLst>
            <a:outerShdw blurRad="63500" sx="102000" sy="102000" algn="ctr" rotWithShape="0">
              <a:schemeClr val="bg1">
                <a:alpha val="40000"/>
              </a:schemeClr>
            </a:outerShdw>
          </a:effectLst>
        </p:spPr>
      </p:pic>
      <p:pic>
        <p:nvPicPr>
          <p:cNvPr id="53" name="Picture 52"/>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5627576" y="3859645"/>
            <a:ext cx="1057132" cy="769392"/>
          </a:xfrm>
          <a:prstGeom prst="rect">
            <a:avLst/>
          </a:prstGeom>
          <a:effectLst>
            <a:outerShdw blurRad="63500" sx="102000" sy="102000" algn="ctr" rotWithShape="0">
              <a:schemeClr val="bg1">
                <a:alpha val="40000"/>
              </a:schemeClr>
            </a:outerShdw>
          </a:effectLst>
        </p:spPr>
      </p:pic>
      <p:pic>
        <p:nvPicPr>
          <p:cNvPr id="54" name="Picture 53"/>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844126" y="2973102"/>
            <a:ext cx="242224" cy="386709"/>
          </a:xfrm>
          <a:prstGeom prst="rect">
            <a:avLst/>
          </a:prstGeom>
          <a:effectLst>
            <a:outerShdw blurRad="63500" sx="102000" sy="102000" algn="ctr" rotWithShape="0">
              <a:schemeClr val="bg1">
                <a:alpha val="40000"/>
              </a:schemeClr>
            </a:outerShdw>
          </a:effectLst>
        </p:spPr>
      </p:pic>
      <p:pic>
        <p:nvPicPr>
          <p:cNvPr id="55" name="Picture 54"/>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6924675" y="5193242"/>
            <a:ext cx="1373629" cy="807358"/>
          </a:xfrm>
          <a:prstGeom prst="rect">
            <a:avLst/>
          </a:prstGeom>
          <a:effectLst>
            <a:outerShdw blurRad="63500" sx="102000" sy="102000" algn="ctr" rotWithShape="0">
              <a:schemeClr val="bg1">
                <a:alpha val="40000"/>
              </a:schemeClr>
            </a:outerShdw>
          </a:effectLst>
        </p:spPr>
      </p:pic>
      <p:pic>
        <p:nvPicPr>
          <p:cNvPr id="56" name="Picture 55"/>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7944475" y="3403277"/>
            <a:ext cx="592437" cy="587698"/>
          </a:xfrm>
          <a:prstGeom prst="rect">
            <a:avLst/>
          </a:prstGeom>
          <a:effectLst>
            <a:outerShdw blurRad="63500" sx="102000" sy="102000" algn="ctr" rotWithShape="0">
              <a:schemeClr val="bg1">
                <a:alpha val="40000"/>
              </a:schemeClr>
            </a:outerShdw>
          </a:effectLst>
        </p:spPr>
      </p:pic>
      <p:pic>
        <p:nvPicPr>
          <p:cNvPr id="57" name="Picture 5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9934574" y="3059908"/>
            <a:ext cx="1609725" cy="1078516"/>
          </a:xfrm>
          <a:prstGeom prst="rect">
            <a:avLst/>
          </a:prstGeom>
          <a:effectLst>
            <a:outerShdw blurRad="63500" sx="102000" sy="102000" algn="ctr" rotWithShape="0">
              <a:schemeClr val="bg1">
                <a:alpha val="40000"/>
              </a:schemeClr>
            </a:outerShdw>
          </a:effectLst>
        </p:spPr>
      </p:pic>
      <p:pic>
        <p:nvPicPr>
          <p:cNvPr id="58" name="Picture 57"/>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8946926" y="4569145"/>
            <a:ext cx="1057132" cy="769392"/>
          </a:xfrm>
          <a:prstGeom prst="rect">
            <a:avLst/>
          </a:prstGeom>
          <a:effectLst>
            <a:outerShdw blurRad="63500" sx="102000" sy="102000" algn="ctr" rotWithShape="0">
              <a:schemeClr val="bg1">
                <a:alpha val="40000"/>
              </a:schemeClr>
            </a:outerShdw>
          </a:effectLst>
        </p:spPr>
      </p:pic>
      <p:cxnSp>
        <p:nvCxnSpPr>
          <p:cNvPr id="59" name="Straight Connector 58"/>
          <p:cNvCxnSpPr/>
          <p:nvPr userDrawn="1"/>
        </p:nvCxnSpPr>
        <p:spPr>
          <a:xfrm flipH="1" flipV="1">
            <a:off x="4400550" y="5705475"/>
            <a:ext cx="581026" cy="190500"/>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4658312" y="5630241"/>
            <a:ext cx="650543" cy="444121"/>
          </a:xfrm>
          <a:prstGeom prst="rect">
            <a:avLst/>
          </a:prstGeom>
          <a:effectLst>
            <a:outerShdw blurRad="63500" sx="102000" sy="102000" algn="ctr" rotWithShape="0">
              <a:schemeClr val="bg1">
                <a:alpha val="40000"/>
              </a:schemeClr>
            </a:outerShdw>
          </a:effectLst>
        </p:spPr>
      </p:pic>
    </p:spTree>
    <p:extLst>
      <p:ext uri="{BB962C8B-B14F-4D97-AF65-F5344CB8AC3E}">
        <p14:creationId xmlns:p14="http://schemas.microsoft.com/office/powerpoint/2010/main" val="3286529994"/>
      </p:ext>
    </p:extLst>
  </p:cSld>
  <p:clrMapOvr>
    <a:masterClrMapping/>
  </p:clrMapOvr>
  <p:timing>
    <p:tnLst>
      <p:par>
        <p:cTn xmlns:p14="http://schemas.microsoft.com/office/powerpoint/2010/mai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Only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856C8AE6-A51E-4F29-9ADD-735A87B55FFF}"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defTabSz="914057" fontAlgn="base">
              <a:spcBef>
                <a:spcPct val="0"/>
              </a:spcBef>
              <a:spcAft>
                <a:spcPct val="0"/>
              </a:spcAft>
            </a:pPr>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414092840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964668"/>
      </p:ext>
    </p:extLst>
  </p:cSld>
  <p:clrMapOvr>
    <a:masterClrMapping/>
  </p:clrMapOvr>
  <p:timing>
    <p:tnLst>
      <p:par>
        <p:cTn xmlns:p14="http://schemas.microsoft.com/office/powerpoint/2010/mai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Gray Content Area">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1"/>
            <a:ext cx="12188825" cy="647700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57" fontAlgn="base">
              <a:spcBef>
                <a:spcPct val="0"/>
              </a:spcBef>
              <a:spcAft>
                <a:spcPct val="0"/>
              </a:spcAft>
            </a:pPr>
            <a:endParaRPr lang="en-US" sz="1900">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p:txBody>
          <a:bodyPr/>
          <a:lstStyle/>
          <a:p>
            <a:r>
              <a:rPr lang="en-US" smtClean="0">
                <a:solidFill>
                  <a:prstClr val="white"/>
                </a:solidFill>
              </a:rPr>
              <a:t>Footer Text</a:t>
            </a:r>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650550540"/>
      </p:ext>
    </p:extLst>
  </p:cSld>
  <p:clrMapOvr>
    <a:masterClrMapping/>
  </p:clrMapOvr>
  <p:transition xmlns:p14="http://schemas.microsoft.com/office/powerpoint/2010/mai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ck BG Gradi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a:xfrm>
            <a:off x="281450" y="6629415"/>
            <a:ext cx="5203529" cy="168275"/>
          </a:xfrm>
          <a:prstGeom prst="rect">
            <a:avLst/>
          </a:prstGeom>
        </p:spPr>
        <p:txBody>
          <a:bodyPr lIns="121824" tIns="60912" rIns="121824" bIns="60912"/>
          <a:lstStyle/>
          <a:p>
            <a:pPr defTabSz="1218277"/>
            <a:r>
              <a:rPr lang="en-US" sz="2400" smtClean="0">
                <a:solidFill>
                  <a:prstClr val="white"/>
                </a:solidFill>
              </a:rPr>
              <a:t>Footer Text</a:t>
            </a:r>
            <a:endParaRPr lang="en-US" sz="240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6" name="Rectangle 15"/>
          <p:cNvSpPr>
            <a:spLocks noChangeArrowheads="1"/>
          </p:cNvSpPr>
          <p:nvPr userDrawn="1"/>
        </p:nvSpPr>
        <p:spPr bwMode="auto">
          <a:xfrm>
            <a:off x="2" y="36"/>
            <a:ext cx="12188823" cy="6443681"/>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62272" tIns="81135" rIns="162272" bIns="81135" anchor="ctr"/>
          <a:lstStyle/>
          <a:p>
            <a:pPr defTabSz="1622729">
              <a:buFont typeface="Wingdings" pitchFamily="2" charset="2"/>
              <a:buChar char="§"/>
            </a:pPr>
            <a:endParaRPr lang="en-US" sz="3200">
              <a:solidFill>
                <a:srgbClr val="FFFFFF"/>
              </a:solidFill>
              <a:ea typeface="ＭＳ Ｐゴシック" pitchFamily="-111" charset="-128"/>
            </a:endParaRPr>
          </a:p>
        </p:txBody>
      </p:sp>
    </p:spTree>
    <p:extLst>
      <p:ext uri="{BB962C8B-B14F-4D97-AF65-F5344CB8AC3E}">
        <p14:creationId xmlns:p14="http://schemas.microsoft.com/office/powerpoint/2010/main" val="9314472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472898"/>
      </p:ext>
    </p:extLst>
  </p:cSld>
  <p:clrMapOvr>
    <a:masterClrMapping/>
  </p:clrMapOvr>
  <p:timing>
    <p:tnLst>
      <p:par>
        <p:cTn xmlns:p14="http://schemas.microsoft.com/office/powerpoint/2010/mai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441" y="6356624"/>
            <a:ext cx="2844059" cy="365125"/>
          </a:xfrm>
          <a:prstGeom prst="rect">
            <a:avLst/>
          </a:prstGeom>
        </p:spPr>
        <p:txBody>
          <a:bodyPr lIns="91363" tIns="45681" rIns="91363" bIns="45681"/>
          <a:lstStyle/>
          <a:p>
            <a:fld id="{64D541B4-5DB0-AC44-B83F-9FCA49DC394E}" type="datetimeFigureOut">
              <a:rPr lang="en-US" smtClean="0">
                <a:solidFill>
                  <a:prstClr val="white"/>
                </a:solidFill>
              </a:rPr>
              <a:pPr/>
              <a:t>12/21/15</a:t>
            </a:fld>
            <a:endParaRPr lang="en-US">
              <a:solidFill>
                <a:prstClr val="white"/>
              </a:solidFill>
            </a:endParaRPr>
          </a:p>
        </p:txBody>
      </p:sp>
      <p:sp>
        <p:nvSpPr>
          <p:cNvPr id="3" name="Footer Placeholder 2"/>
          <p:cNvSpPr>
            <a:spLocks noGrp="1"/>
          </p:cNvSpPr>
          <p:nvPr>
            <p:ph type="ftr" sz="quarter" idx="11"/>
          </p:nvPr>
        </p:nvSpPr>
        <p:spPr>
          <a:xfrm>
            <a:off x="4164515" y="6356624"/>
            <a:ext cx="3859795" cy="365125"/>
          </a:xfrm>
          <a:prstGeom prst="rect">
            <a:avLst/>
          </a:prstGeom>
        </p:spPr>
        <p:txBody>
          <a:bodyPr lIns="91363" tIns="45681" rIns="91363" bIns="45681"/>
          <a:lstStyle/>
          <a:p>
            <a:endParaRPr lang="en-US">
              <a:solidFill>
                <a:prstClr val="white"/>
              </a:solidFill>
            </a:endParaRPr>
          </a:p>
        </p:txBody>
      </p:sp>
      <p:sp>
        <p:nvSpPr>
          <p:cNvPr id="4" name="Slide Number Placeholder 3"/>
          <p:cNvSpPr>
            <a:spLocks noGrp="1"/>
          </p:cNvSpPr>
          <p:nvPr>
            <p:ph type="sldNum" sz="quarter" idx="12"/>
          </p:nvPr>
        </p:nvSpPr>
        <p:spPr>
          <a:xfrm>
            <a:off x="8735326" y="6356624"/>
            <a:ext cx="2844059" cy="365125"/>
          </a:xfrm>
          <a:prstGeom prst="rect">
            <a:avLst/>
          </a:prstGeom>
        </p:spPr>
        <p:txBody>
          <a:bodyPr lIns="91363" tIns="45681" rIns="91363" bIns="45681"/>
          <a:lstStyle/>
          <a:p>
            <a:fld id="{930C33DF-405F-764D-8FF6-08F195C7B61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72071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576251BD-8A37-4A4F-BD66-CA6ADEC4144E}" type="datetime1">
              <a:rPr lang="en-US" smtClean="0">
                <a:solidFill>
                  <a:prstClr val="white"/>
                </a:solidFill>
                <a:latin typeface="Adobe Clean"/>
              </a:rPr>
              <a:pPr/>
              <a:t>12/21/15</a:t>
            </a:fld>
            <a:endParaRPr lang="en-US" dirty="0">
              <a:solidFill>
                <a:prstClr val="white"/>
              </a:solidFill>
              <a:latin typeface="Adobe Clean"/>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dirty="0">
              <a:solidFill>
                <a:prstClr val="white"/>
              </a:solidFill>
              <a:latin typeface="Adobe Clean"/>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Rectangle 5"/>
          <p:cNvSpPr>
            <a:spLocks noChangeArrowheads="1"/>
          </p:cNvSpPr>
          <p:nvPr userDrawn="1"/>
        </p:nvSpPr>
        <p:spPr bwMode="auto">
          <a:xfrm>
            <a:off x="0" y="0"/>
            <a:ext cx="12188825"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defTabSz="457200" fontAlgn="base">
              <a:spcBef>
                <a:spcPct val="0"/>
              </a:spcBef>
              <a:spcAft>
                <a:spcPct val="0"/>
              </a:spcAft>
            </a:pPr>
            <a:endParaRPr lang="en-US">
              <a:solidFill>
                <a:srgbClr val="FFFFFF"/>
              </a:solidFill>
              <a:latin typeface="Adobe Clean"/>
              <a:ea typeface="ＭＳ Ｐゴシック" pitchFamily="-111"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96698" y="6528877"/>
            <a:ext cx="187409" cy="258055"/>
          </a:xfrm>
          <a:prstGeom prst="rect">
            <a:avLst/>
          </a:prstGeom>
        </p:spPr>
      </p:pic>
      <p:sp>
        <p:nvSpPr>
          <p:cNvPr id="9"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457200"/>
            <a:r>
              <a:rPr lang="en-US" sz="700" dirty="0" smtClean="0">
                <a:solidFill>
                  <a:srgbClr val="FFFFFF"/>
                </a:solidFill>
                <a:latin typeface="Adobe Clean" pitchFamily="-111" charset="0"/>
              </a:rPr>
              <a:t>© 2014 Adobe Systems Incorporated.  All Rights Reserved.  Adobe Confidential.</a:t>
            </a:r>
            <a:endParaRPr lang="en-US" sz="700" dirty="0">
              <a:solidFill>
                <a:srgbClr val="FFFFFF"/>
              </a:solidFill>
              <a:latin typeface="Adobe Clean" pitchFamily="-111" charset="0"/>
            </a:endParaRPr>
          </a:p>
        </p:txBody>
      </p:sp>
    </p:spTree>
    <p:extLst>
      <p:ext uri="{BB962C8B-B14F-4D97-AF65-F5344CB8AC3E}">
        <p14:creationId xmlns:p14="http://schemas.microsoft.com/office/powerpoint/2010/main" val="3489211745"/>
      </p:ext>
    </p:extLst>
  </p:cSld>
  <p:clrMapOvr>
    <a:masterClrMapping/>
  </p:clrMapOvr>
  <p:timing>
    <p:tnLst>
      <p:par>
        <p:cTn xmlns:p14="http://schemas.microsoft.com/office/powerpoint/2010/mai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498114"/>
      </p:ext>
    </p:extLst>
  </p:cSld>
  <p:clrMapOvr>
    <a:masterClrMapping/>
  </p:clrMapOvr>
  <p:timing>
    <p:tnLst>
      <p:par>
        <p:cTn xmlns:p14="http://schemas.microsoft.com/office/powerpoint/2010/mai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userDrawn="1">
  <p:cSld name="1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625890"/>
      </p:ext>
    </p:extLst>
  </p:cSld>
  <p:clrMapOvr>
    <a:masterClrMapping/>
  </p:clrMapOvr>
  <p:timing>
    <p:tnLst>
      <p:par>
        <p:cTn xmlns:p14="http://schemas.microsoft.com/office/powerpoint/2010/mai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868" y="762000"/>
            <a:ext cx="11173090" cy="5257800"/>
          </a:xfrm>
        </p:spPr>
        <p:txBody>
          <a:bodyPr/>
          <a:lstStyle>
            <a:lvl1pPr>
              <a:defRPr>
                <a:solidFill>
                  <a:srgbClr val="505050"/>
                </a:solidFill>
              </a:defRPr>
            </a:lvl1pPr>
            <a:lvl2pPr>
              <a:defRPr>
                <a:solidFill>
                  <a:srgbClr val="505050"/>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90755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solidFill>
                <a:prstClr val="white"/>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white"/>
              </a:solidFill>
            </a:endParaRPr>
          </a:p>
        </p:txBody>
      </p:sp>
      <p:sp>
        <p:nvSpPr>
          <p:cNvPr id="5" name="Slide Number Placeholder 5"/>
          <p:cNvSpPr>
            <a:spLocks noGrp="1"/>
          </p:cNvSpPr>
          <p:nvPr>
            <p:ph type="sldNum" sz="quarter" idx="12"/>
          </p:nvPr>
        </p:nvSpPr>
        <p:spPr/>
        <p:txBody>
          <a:bodyPr/>
          <a:lstStyle>
            <a:lvl1pPr>
              <a:defRPr/>
            </a:lvl1pPr>
          </a:lstStyle>
          <a:p>
            <a:pPr>
              <a:defRPr/>
            </a:pPr>
            <a:fld id="{115C62B1-5C55-4EF7-A0C5-875834CA5731}"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08348599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 y="2452253"/>
            <a:ext cx="12190415" cy="4405747"/>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3" y="905"/>
            <a:ext cx="12190415" cy="1266799"/>
          </a:xfrm>
          <a:prstGeom prst="rect">
            <a:avLst/>
          </a:prstGeom>
        </p:spPr>
      </p:pic>
      <p:sp>
        <p:nvSpPr>
          <p:cNvPr id="2" name="Title 1"/>
          <p:cNvSpPr>
            <a:spLocks noGrp="1"/>
          </p:cNvSpPr>
          <p:nvPr>
            <p:ph type="ctrTitle"/>
          </p:nvPr>
        </p:nvSpPr>
        <p:spPr>
          <a:xfrm>
            <a:off x="641183" y="1525531"/>
            <a:ext cx="11126748" cy="369332"/>
          </a:xfrm>
        </p:spPr>
        <p:txBody>
          <a:bodyPr wrap="square" lIns="0" tIns="0" rIns="0" bIns="0">
            <a:spAutoFit/>
          </a:bodyPr>
          <a:lstStyle>
            <a:lvl1pPr>
              <a:defRPr baseline="0">
                <a:solidFill>
                  <a:schemeClr val="tx1"/>
                </a:solidFill>
                <a:latin typeface="Adobe Clean"/>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3" y="1890016"/>
            <a:ext cx="11126748" cy="328295"/>
          </a:xfrm>
        </p:spPr>
        <p:txBody>
          <a:bodyPr wrap="square" lIns="0" tIns="0" rIns="0" bIns="0">
            <a:spAutoFit/>
          </a:bodyPr>
          <a:lstStyle>
            <a:lvl1pPr marL="0" indent="0" algn="l">
              <a:buNone/>
              <a:defRPr sz="2100">
                <a:solidFill>
                  <a:schemeClr val="tx1">
                    <a:tint val="75000"/>
                  </a:schemeClr>
                </a:solidFill>
              </a:defRPr>
            </a:lvl1pPr>
            <a:lvl2pPr marL="543941" indent="0" algn="ctr">
              <a:buNone/>
              <a:defRPr>
                <a:solidFill>
                  <a:schemeClr val="tx1">
                    <a:tint val="75000"/>
                  </a:schemeClr>
                </a:solidFill>
              </a:defRPr>
            </a:lvl2pPr>
            <a:lvl3pPr marL="1087883" indent="0" algn="ctr">
              <a:buNone/>
              <a:defRPr>
                <a:solidFill>
                  <a:schemeClr val="tx1">
                    <a:tint val="75000"/>
                  </a:schemeClr>
                </a:solidFill>
              </a:defRPr>
            </a:lvl3pPr>
            <a:lvl4pPr marL="1631824" indent="0" algn="ctr">
              <a:buNone/>
              <a:defRPr>
                <a:solidFill>
                  <a:schemeClr val="tx1">
                    <a:tint val="75000"/>
                  </a:schemeClr>
                </a:solidFill>
              </a:defRPr>
            </a:lvl4pPr>
            <a:lvl5pPr marL="2175765" indent="0" algn="ctr">
              <a:buNone/>
              <a:defRPr>
                <a:solidFill>
                  <a:schemeClr val="tx1">
                    <a:tint val="75000"/>
                  </a:schemeClr>
                </a:solidFill>
              </a:defRPr>
            </a:lvl5pPr>
            <a:lvl6pPr marL="2719707" indent="0" algn="ctr">
              <a:buNone/>
              <a:defRPr>
                <a:solidFill>
                  <a:schemeClr val="tx1">
                    <a:tint val="75000"/>
                  </a:schemeClr>
                </a:solidFill>
              </a:defRPr>
            </a:lvl6pPr>
            <a:lvl7pPr marL="3263647" indent="0" algn="ctr">
              <a:buNone/>
              <a:defRPr>
                <a:solidFill>
                  <a:schemeClr val="tx1">
                    <a:tint val="75000"/>
                  </a:schemeClr>
                </a:solidFill>
              </a:defRPr>
            </a:lvl7pPr>
            <a:lvl8pPr marL="3807590" indent="0" algn="ctr">
              <a:buNone/>
              <a:defRPr>
                <a:solidFill>
                  <a:schemeClr val="tx1">
                    <a:tint val="75000"/>
                  </a:schemeClr>
                </a:solidFill>
              </a:defRPr>
            </a:lvl8pPr>
            <a:lvl9pPr marL="435153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pic>
        <p:nvPicPr>
          <p:cNvPr id="10" name="Picture 9" descr="Adobe_logo_tag_top_7-8in_png.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1184" y="14"/>
            <a:ext cx="365030" cy="611641"/>
          </a:xfrm>
          <a:prstGeom prst="rect">
            <a:avLst/>
          </a:prstGeom>
        </p:spPr>
      </p:pic>
      <p:sp>
        <p:nvSpPr>
          <p:cNvPr id="18"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57"/>
            <a:r>
              <a:rPr lang="en-US" sz="700" dirty="0" smtClean="0">
                <a:solidFill>
                  <a:srgbClr val="FFFFFF"/>
                </a:solidFill>
              </a:rPr>
              <a:t>© 2012 Adobe Systems Incorporated.  All Rights Reserved.  Adobe Confidential.</a:t>
            </a:r>
            <a:endParaRPr lang="en-US" sz="700" dirty="0">
              <a:solidFill>
                <a:srgbClr val="FFFFFF"/>
              </a:solidFill>
            </a:endParaRPr>
          </a:p>
        </p:txBody>
      </p:sp>
    </p:spTree>
    <p:extLst>
      <p:ext uri="{BB962C8B-B14F-4D97-AF65-F5344CB8AC3E}">
        <p14:creationId xmlns:p14="http://schemas.microsoft.com/office/powerpoint/2010/main" val="186973374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3" name="Rectangle 2"/>
          <p:cNvSpPr>
            <a:spLocks noChangeArrowheads="1"/>
          </p:cNvSpPr>
          <p:nvPr/>
        </p:nvSpPr>
        <p:spPr bwMode="auto">
          <a:xfrm>
            <a:off x="4" y="0"/>
            <a:ext cx="12188824" cy="6858000"/>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417" tIns="60711" rIns="121417" bIns="60711" anchor="ctr"/>
          <a:lstStyle/>
          <a:p>
            <a:pPr defTabSz="1214883">
              <a:buFont typeface="Wingdings" pitchFamily="2" charset="2"/>
              <a:buChar char="§"/>
              <a:defRPr/>
            </a:pPr>
            <a:endParaRPr lang="en-US" sz="2400">
              <a:solidFill>
                <a:srgbClr val="FFFFFF"/>
              </a:solidFill>
              <a:ea typeface="ＭＳ Ｐゴシック" pitchFamily="-111" charset="-128"/>
            </a:endParaRPr>
          </a:p>
        </p:txBody>
      </p:sp>
      <p:sp>
        <p:nvSpPr>
          <p:cNvPr id="4" name="Rectangle 3"/>
          <p:cNvSpPr/>
          <p:nvPr/>
        </p:nvSpPr>
        <p:spPr>
          <a:xfrm>
            <a:off x="0" y="137"/>
            <a:ext cx="12188825" cy="657225"/>
          </a:xfrm>
          <a:prstGeom prst="rect">
            <a:avLst/>
          </a:prstGeom>
          <a:gradFill flip="none" rotWithShape="1">
            <a:gsLst>
              <a:gs pos="0">
                <a:schemeClr val="dk1"/>
              </a:gs>
              <a:gs pos="100000">
                <a:srgbClr val="FFFFFF"/>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lIns="121467" tIns="60733" rIns="121467" bIns="60733" anchor="ctr"/>
          <a:lstStyle/>
          <a:p>
            <a:pPr defTabSz="1214883">
              <a:defRPr/>
            </a:pPr>
            <a:endParaRPr lang="en-US" sz="2400">
              <a:solidFill>
                <a:prstClr val="white"/>
              </a:solidFill>
            </a:endParaRPr>
          </a:p>
        </p:txBody>
      </p:sp>
      <p:sp>
        <p:nvSpPr>
          <p:cNvPr id="5" name="Rectangle 21"/>
          <p:cNvSpPr>
            <a:spLocks noChangeArrowheads="1"/>
          </p:cNvSpPr>
          <p:nvPr/>
        </p:nvSpPr>
        <p:spPr bwMode="auto">
          <a:xfrm>
            <a:off x="304852" y="6450848"/>
            <a:ext cx="5184483" cy="143629"/>
          </a:xfrm>
          <a:prstGeom prst="rect">
            <a:avLst/>
          </a:prstGeom>
          <a:noFill/>
          <a:ln w="9525">
            <a:noFill/>
            <a:miter lim="800000"/>
            <a:headEnd/>
            <a:tailEnd/>
          </a:ln>
        </p:spPr>
        <p:txBody>
          <a:bodyPr lIns="0" tIns="0" rIns="0" bIns="0" anchor="b">
            <a:spAutoFit/>
          </a:bodyPr>
          <a:lstStyle/>
          <a:p>
            <a:pPr defTabSz="1214883"/>
            <a:r>
              <a:rPr lang="en-US" sz="900">
                <a:solidFill>
                  <a:srgbClr val="FFFFFF"/>
                </a:solidFill>
              </a:rPr>
              <a:t>© 2012 Adobe Systems Incorporated.  All Rights Reserved.  Adobe Confidential.</a:t>
            </a:r>
          </a:p>
        </p:txBody>
      </p:sp>
      <p:sp>
        <p:nvSpPr>
          <p:cNvPr id="6" name="Rectangle 5"/>
          <p:cNvSpPr>
            <a:spLocks noChangeArrowheads="1"/>
          </p:cNvSpPr>
          <p:nvPr userDrawn="1"/>
        </p:nvSpPr>
        <p:spPr bwMode="auto">
          <a:xfrm>
            <a:off x="4" y="0"/>
            <a:ext cx="12188824" cy="6858000"/>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417" tIns="60711" rIns="121417" bIns="60711" anchor="ctr"/>
          <a:lstStyle/>
          <a:p>
            <a:pPr defTabSz="1214883">
              <a:buFont typeface="Wingdings" pitchFamily="2" charset="2"/>
              <a:buChar char="§"/>
              <a:defRPr/>
            </a:pPr>
            <a:endParaRPr lang="en-US" sz="2400">
              <a:solidFill>
                <a:srgbClr val="FFFFFF"/>
              </a:solidFill>
              <a:ea typeface="ＭＳ Ｐゴシック" pitchFamily="-111" charset="-128"/>
            </a:endParaRPr>
          </a:p>
        </p:txBody>
      </p:sp>
      <p:sp>
        <p:nvSpPr>
          <p:cNvPr id="7" name="Rectangle 21"/>
          <p:cNvSpPr>
            <a:spLocks noChangeArrowheads="1"/>
          </p:cNvSpPr>
          <p:nvPr userDrawn="1"/>
        </p:nvSpPr>
        <p:spPr bwMode="auto">
          <a:xfrm>
            <a:off x="304852" y="6450848"/>
            <a:ext cx="5184483" cy="143629"/>
          </a:xfrm>
          <a:prstGeom prst="rect">
            <a:avLst/>
          </a:prstGeom>
          <a:noFill/>
          <a:ln w="9525">
            <a:noFill/>
            <a:miter lim="800000"/>
            <a:headEnd/>
            <a:tailEnd/>
          </a:ln>
        </p:spPr>
        <p:txBody>
          <a:bodyPr lIns="0" tIns="0" rIns="0" bIns="0" anchor="b">
            <a:spAutoFit/>
          </a:bodyPr>
          <a:lstStyle/>
          <a:p>
            <a:pPr defTabSz="1214883"/>
            <a:r>
              <a:rPr lang="en-US" sz="900" dirty="0">
                <a:solidFill>
                  <a:srgbClr val="FFFFFF"/>
                </a:solidFill>
              </a:rPr>
              <a:t>© </a:t>
            </a:r>
            <a:r>
              <a:rPr lang="en-US" sz="900" dirty="0" smtClean="0">
                <a:solidFill>
                  <a:srgbClr val="FFFFFF"/>
                </a:solidFill>
              </a:rPr>
              <a:t>2013 </a:t>
            </a:r>
            <a:r>
              <a:rPr lang="en-US" sz="900" dirty="0">
                <a:solidFill>
                  <a:srgbClr val="FFFFFF"/>
                </a:solidFill>
              </a:rPr>
              <a:t>Adobe Systems Incorporated.  All Rights Reserved.  Adobe Confidential.</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10"/>
          </p:nvPr>
        </p:nvSpPr>
        <p:spPr>
          <a:xfrm>
            <a:off x="5586545" y="6461157"/>
            <a:ext cx="1015735" cy="168275"/>
          </a:xfrm>
        </p:spPr>
        <p:txBody>
          <a:bodyPr/>
          <a:lstStyle>
            <a:lvl1pPr>
              <a:defRPr/>
            </a:lvl1pPr>
          </a:lstStyle>
          <a:p>
            <a:fld id="{F6E9074B-41F8-4231-AD6F-7CE057456212}"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91420744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4" y="0"/>
            <a:ext cx="12188824" cy="6858000"/>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417" tIns="60711" rIns="121417" bIns="60711" anchor="ctr"/>
          <a:lstStyle/>
          <a:p>
            <a:pPr defTabSz="1214883">
              <a:buFont typeface="Wingdings" pitchFamily="2" charset="2"/>
              <a:buChar char="§"/>
              <a:defRPr/>
            </a:pPr>
            <a:endParaRPr lang="en-US" sz="2400">
              <a:solidFill>
                <a:srgbClr val="FFFFFF"/>
              </a:solidFill>
              <a:ea typeface="ＭＳ Ｐゴシック" pitchFamily="-111" charset="-128"/>
            </a:endParaRPr>
          </a:p>
        </p:txBody>
      </p:sp>
      <p:sp>
        <p:nvSpPr>
          <p:cNvPr id="7" name="Rectangle 21"/>
          <p:cNvSpPr>
            <a:spLocks noChangeArrowheads="1"/>
          </p:cNvSpPr>
          <p:nvPr userDrawn="1"/>
        </p:nvSpPr>
        <p:spPr bwMode="auto">
          <a:xfrm>
            <a:off x="304852" y="6450848"/>
            <a:ext cx="5184483" cy="143629"/>
          </a:xfrm>
          <a:prstGeom prst="rect">
            <a:avLst/>
          </a:prstGeom>
          <a:noFill/>
          <a:ln w="9525">
            <a:noFill/>
            <a:miter lim="800000"/>
            <a:headEnd/>
            <a:tailEnd/>
          </a:ln>
        </p:spPr>
        <p:txBody>
          <a:bodyPr lIns="0" tIns="0" rIns="0" bIns="0" anchor="b">
            <a:spAutoFit/>
          </a:bodyPr>
          <a:lstStyle/>
          <a:p>
            <a:pPr defTabSz="1214883"/>
            <a:r>
              <a:rPr lang="en-US" sz="900" dirty="0">
                <a:solidFill>
                  <a:srgbClr val="FFFFFF"/>
                </a:solidFill>
              </a:rPr>
              <a:t>© </a:t>
            </a:r>
            <a:r>
              <a:rPr lang="en-US" sz="900" dirty="0" smtClean="0">
                <a:solidFill>
                  <a:srgbClr val="FFFFFF"/>
                </a:solidFill>
              </a:rPr>
              <a:t>2013 Adobe </a:t>
            </a:r>
            <a:r>
              <a:rPr lang="en-US" sz="900" dirty="0">
                <a:solidFill>
                  <a:srgbClr val="FFFFFF"/>
                </a:solidFill>
              </a:rPr>
              <a:t>Systems Incorporated.  All Rights Reserved.  Adobe Confidential.</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10"/>
          </p:nvPr>
        </p:nvSpPr>
        <p:spPr>
          <a:xfrm>
            <a:off x="5586545" y="6461157"/>
            <a:ext cx="1015735" cy="168275"/>
          </a:xfrm>
        </p:spPr>
        <p:txBody>
          <a:bodyPr/>
          <a:lstStyle>
            <a:lvl1pPr>
              <a:defRPr/>
            </a:lvl1pPr>
          </a:lstStyle>
          <a:p>
            <a:fld id="{F6E9074B-41F8-4231-AD6F-7CE057456212}"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1005442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2E5A3-4199-494C-B8F1-244DA0CE1F41}"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98503069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2"/>
          <p:cNvSpPr>
            <a:spLocks noGrp="1" noChangeArrowheads="1"/>
          </p:cNvSpPr>
          <p:nvPr>
            <p:ph type="ftr" sz="quarter" idx="10"/>
          </p:nvPr>
        </p:nvSpPr>
        <p:spPr>
          <a:ln/>
        </p:spPr>
        <p:txBody>
          <a:bodyPr/>
          <a:lstStyle>
            <a:lvl1pPr>
              <a:defRPr/>
            </a:lvl1pPr>
          </a:lstStyle>
          <a:p>
            <a:pPr>
              <a:defRPr/>
            </a:pPr>
            <a:r>
              <a:rPr lang="en-US" dirty="0">
                <a:solidFill>
                  <a:prstClr val="white"/>
                </a:solidFill>
              </a:rPr>
              <a:t>© 2006 Omniture Inc., Confidential &amp; Proprietary</a:t>
            </a:r>
          </a:p>
        </p:txBody>
      </p:sp>
      <p:sp>
        <p:nvSpPr>
          <p:cNvPr id="4" name="Rectangle 33"/>
          <p:cNvSpPr>
            <a:spLocks noGrp="1" noChangeArrowheads="1"/>
          </p:cNvSpPr>
          <p:nvPr>
            <p:ph type="dt" sz="half" idx="11"/>
          </p:nvPr>
        </p:nvSpPr>
        <p:spPr>
          <a:ln/>
        </p:spPr>
        <p:txBody>
          <a:bodyPr/>
          <a:lstStyle>
            <a:lvl1pPr>
              <a:defRPr/>
            </a:lvl1pPr>
          </a:lstStyle>
          <a:p>
            <a:pPr>
              <a:defRPr/>
            </a:pPr>
            <a:fld id="{74C4EF7B-D8B5-4AD2-9CB1-0E3B6EDBE576}" type="datetime4">
              <a:rPr lang="en-US">
                <a:solidFill>
                  <a:prstClr val="white"/>
                </a:solidFill>
              </a:rPr>
              <a:pPr>
                <a:defRPr/>
              </a:pPr>
              <a:t>December 21, 2015</a:t>
            </a:fld>
            <a:endParaRPr lang="en-US">
              <a:solidFill>
                <a:prstClr val="white"/>
              </a:solidFill>
            </a:endParaRPr>
          </a:p>
        </p:txBody>
      </p:sp>
      <p:sp>
        <p:nvSpPr>
          <p:cNvPr id="5" name="Rectangle 34"/>
          <p:cNvSpPr>
            <a:spLocks noGrp="1" noChangeArrowheads="1"/>
          </p:cNvSpPr>
          <p:nvPr>
            <p:ph type="sldNum" sz="quarter" idx="12"/>
          </p:nvPr>
        </p:nvSpPr>
        <p:spPr>
          <a:ln/>
        </p:spPr>
        <p:txBody>
          <a:bodyPr/>
          <a:lstStyle>
            <a:lvl1pPr>
              <a:defRPr/>
            </a:lvl1pPr>
          </a:lstStyle>
          <a:p>
            <a:pPr>
              <a:defRPr/>
            </a:pPr>
            <a:fld id="{60400C64-D3CE-42F4-A074-4A7759E03EDB}"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335657995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_Title Only">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0"/>
            <a:ext cx="12188825"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57"/>
            <a:endParaRPr lang="en-US" sz="1900">
              <a:solidFill>
                <a:prstClr val="white"/>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119361331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7B347668-7CB5-401B-A4E5-A798FE114AAD}"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570455972"/>
      </p:ext>
    </p:extLst>
  </p:cSld>
  <p:clrMapOvr>
    <a:masterClrMapping/>
  </p:clrMapOvr>
  <p:timing>
    <p:tnLst>
      <p:par>
        <p:cTn xmlns:p14="http://schemas.microsoft.com/office/powerpoint/2010/mai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2_IMAS Title &amp; Content">
    <p:spTree>
      <p:nvGrpSpPr>
        <p:cNvPr id="1" name=""/>
        <p:cNvGrpSpPr/>
        <p:nvPr/>
      </p:nvGrpSpPr>
      <p:grpSpPr>
        <a:xfrm>
          <a:off x="0" y="0"/>
          <a:ext cx="0" cy="0"/>
          <a:chOff x="0" y="0"/>
          <a:chExt cx="0" cy="0"/>
        </a:xfrm>
      </p:grpSpPr>
      <p:pic>
        <p:nvPicPr>
          <p:cNvPr id="8" name="Picture 7" descr="bg_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05"/>
            <a:ext cx="12188825" cy="6856215"/>
          </a:xfrm>
          <a:prstGeom prst="rect">
            <a:avLst/>
          </a:prstGeom>
        </p:spPr>
      </p:pic>
      <p:sp>
        <p:nvSpPr>
          <p:cNvPr id="2" name="Title 1"/>
          <p:cNvSpPr>
            <a:spLocks noGrp="1"/>
          </p:cNvSpPr>
          <p:nvPr>
            <p:ph type="title"/>
          </p:nvPr>
        </p:nvSpPr>
        <p:spPr/>
        <p:txBody>
          <a:bodyPr/>
          <a:lstStyle>
            <a:lvl1pPr>
              <a:defRPr>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340EA117-96EA-4B1D-A5CB-AA15B343617A}"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grpSp>
        <p:nvGrpSpPr>
          <p:cNvPr id="3" name="Group 19"/>
          <p:cNvGrpSpPr/>
          <p:nvPr userDrawn="1"/>
        </p:nvGrpSpPr>
        <p:grpSpPr>
          <a:xfrm>
            <a:off x="11708890" y="6531903"/>
            <a:ext cx="194813" cy="244852"/>
            <a:chOff x="8786300" y="6528874"/>
            <a:chExt cx="204225" cy="256615"/>
          </a:xfrm>
        </p:grpSpPr>
        <p:sp>
          <p:nvSpPr>
            <p:cNvPr id="10" name="Freeform 9"/>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1" name="Freeform 10"/>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2" name="Freeform 11"/>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3" name="Freeform 12"/>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4" name="Freeform 13"/>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5" name="Freeform 14"/>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6" name="Freeform 15"/>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7" name="Freeform 16"/>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sp>
          <p:nvSpPr>
            <p:cNvPr id="18" name="Freeform 17"/>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914133"/>
              <a:endParaRPr lang="en-US" sz="1900" dirty="0">
                <a:solidFill>
                  <a:srgbClr val="FFFFFF"/>
                </a:solidFill>
              </a:endParaRPr>
            </a:p>
          </p:txBody>
        </p:sp>
      </p:grpSp>
      <p:pic>
        <p:nvPicPr>
          <p:cNvPr id="20" name="Picture 1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9"/>
            <a:ext cx="12188825" cy="6447967"/>
          </a:xfrm>
          <a:prstGeom prst="rect">
            <a:avLst/>
          </a:prstGeom>
        </p:spPr>
      </p:pic>
      <p:sp>
        <p:nvSpPr>
          <p:cNvPr id="21" name="Content Placeholder 2"/>
          <p:cNvSpPr>
            <a:spLocks noGrp="1"/>
          </p:cNvSpPr>
          <p:nvPr>
            <p:ph idx="1"/>
          </p:nvPr>
        </p:nvSpPr>
        <p:spPr>
          <a:xfrm>
            <a:off x="304721" y="990600"/>
            <a:ext cx="11579384" cy="5181600"/>
          </a:xfrm>
        </p:spPr>
        <p:txBody>
          <a:bodyPr/>
          <a:lstStyle>
            <a:lvl1pPr>
              <a:spcBef>
                <a:spcPts val="1200"/>
              </a:spcBef>
              <a:defRPr>
                <a:solidFill>
                  <a:schemeClr val="bg1"/>
                </a:solidFill>
              </a:defRPr>
            </a:lvl1pPr>
            <a:lvl2pPr>
              <a:spcBef>
                <a:spcPts val="1200"/>
              </a:spcBef>
              <a:defRPr>
                <a:solidFill>
                  <a:schemeClr val="bg1"/>
                </a:solidFill>
              </a:defRPr>
            </a:lvl2pPr>
            <a:lvl3pPr>
              <a:spcBef>
                <a:spcPts val="1200"/>
              </a:spcBef>
              <a:defRPr>
                <a:solidFill>
                  <a:schemeClr val="bg1"/>
                </a:solidFill>
              </a:defRPr>
            </a:lvl3pPr>
            <a:lvl4pPr>
              <a:spcBef>
                <a:spcPts val="1200"/>
              </a:spcBef>
              <a:defRPr>
                <a:solidFill>
                  <a:schemeClr val="bg1"/>
                </a:solidFill>
              </a:defRPr>
            </a:lvl4pPr>
            <a:lvl5pPr>
              <a:spcBef>
                <a:spcPts val="1200"/>
              </a:spcBef>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20926456"/>
      </p:ext>
    </p:extLst>
  </p:cSld>
  <p:clrMapOvr>
    <a:masterClrMapping/>
  </p:clrMapOvr>
  <p:transition xmlns:p14="http://schemas.microsoft.com/office/powerpoint/2010/mai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White -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4F9461E-53F1-4DEF-95D6-307239EF3950}"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1603678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Tree>
    <p:extLst>
      <p:ext uri="{BB962C8B-B14F-4D97-AF65-F5344CB8AC3E}">
        <p14:creationId xmlns:p14="http://schemas.microsoft.com/office/powerpoint/2010/main" val="17380310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6" name="Rectangle 5"/>
          <p:cNvSpPr/>
          <p:nvPr userDrawn="1"/>
        </p:nvSpPr>
        <p:spPr>
          <a:xfrm>
            <a:off x="0" y="747888"/>
            <a:ext cx="12188825" cy="557388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057"/>
            <a:endParaRPr lang="en-US" sz="1900">
              <a:solidFill>
                <a:prstClr val="white"/>
              </a:solidFill>
            </a:endParaRPr>
          </a:p>
        </p:txBody>
      </p:sp>
    </p:spTree>
    <p:extLst>
      <p:ext uri="{BB962C8B-B14F-4D97-AF65-F5344CB8AC3E}">
        <p14:creationId xmlns:p14="http://schemas.microsoft.com/office/powerpoint/2010/main" val="366884785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p:txBody>
          <a:bodyPr/>
          <a:lstStyle/>
          <a:p>
            <a:r>
              <a:rPr lang="en-US" smtClean="0">
                <a:solidFill>
                  <a:prstClr val="white"/>
                </a:solidFill>
              </a:rPr>
              <a:t>Footer Text</a:t>
            </a:r>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914057" fontAlgn="base">
              <a:spcBef>
                <a:spcPct val="0"/>
              </a:spcBef>
              <a:spcAft>
                <a:spcPct val="0"/>
              </a:spcAft>
            </a:pPr>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2930383597"/>
      </p:ext>
    </p:extLst>
  </p:cSld>
  <p:clrMapOvr>
    <a:masterClrMapping/>
  </p:clrMapOvr>
  <p:transition xmlns:p14="http://schemas.microsoft.com/office/powerpoint/2010/mai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ck BG Gradient with Connecto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p:txBody>
          <a:bodyPr/>
          <a:lstStyle/>
          <a:p>
            <a:r>
              <a:rPr lang="en-US" dirty="0" smtClean="0">
                <a:solidFill>
                  <a:prstClr val="white"/>
                </a:solidFill>
              </a:rPr>
              <a:t>Footer Text</a:t>
            </a:r>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6" name="Rectangle 15"/>
          <p:cNvSpPr>
            <a:spLocks noChangeArrowheads="1"/>
          </p:cNvSpPr>
          <p:nvPr userDrawn="1"/>
        </p:nvSpPr>
        <p:spPr bwMode="auto">
          <a:xfrm>
            <a:off x="3" y="26"/>
            <a:ext cx="12188822" cy="6857974"/>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62318" tIns="81163" rIns="162318" bIns="81163" anchor="ctr"/>
          <a:lstStyle/>
          <a:p>
            <a:pPr defTabSz="1623205">
              <a:buFont typeface="Wingdings" pitchFamily="2" charset="2"/>
              <a:buChar char="§"/>
            </a:pPr>
            <a:endParaRPr lang="en-US" sz="3200" dirty="0">
              <a:solidFill>
                <a:srgbClr val="FFFFFF"/>
              </a:solidFill>
              <a:ea typeface="ＭＳ Ｐゴシック" pitchFamily="-111" charset="-128"/>
            </a:endParaRPr>
          </a:p>
        </p:txBody>
      </p:sp>
    </p:spTree>
    <p:extLst>
      <p:ext uri="{BB962C8B-B14F-4D97-AF65-F5344CB8AC3E}">
        <p14:creationId xmlns:p14="http://schemas.microsoft.com/office/powerpoint/2010/main" val="15607478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1"/>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31532"/>
            <a:ext cx="12188825" cy="6889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77625034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LandscapeAdvantage">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0"/>
            <a:ext cx="12188825" cy="64420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defTabSz="914057" fontAlgn="base">
              <a:spcBef>
                <a:spcPct val="0"/>
              </a:spcBef>
              <a:spcAft>
                <a:spcPct val="0"/>
              </a:spcAft>
            </a:pPr>
            <a:endParaRPr lang="en-US" sz="1900">
              <a:solidFill>
                <a:srgbClr val="FFFFFF"/>
              </a:solidFill>
              <a:ea typeface="ＭＳ Ｐゴシック" pitchFamily="-111" charset="-128"/>
            </a:endParaRP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5" cy="6435006"/>
          </a:xfrm>
          <a:prstGeom prst="rect">
            <a:avLst/>
          </a:prstGeom>
        </p:spPr>
      </p:pic>
      <p:cxnSp>
        <p:nvCxnSpPr>
          <p:cNvPr id="35" name="Straight Connector 34"/>
          <p:cNvCxnSpPr/>
          <p:nvPr userDrawn="1"/>
        </p:nvCxnSpPr>
        <p:spPr>
          <a:xfrm>
            <a:off x="2266950" y="4076700"/>
            <a:ext cx="333375" cy="733425"/>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962025" y="5172075"/>
            <a:ext cx="276225" cy="962025"/>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V="1">
            <a:off x="2581275" y="5343525"/>
            <a:ext cx="619125" cy="352425"/>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4171950" y="4476751"/>
            <a:ext cx="704850" cy="438149"/>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V="1">
            <a:off x="5876925" y="4238626"/>
            <a:ext cx="285751" cy="790574"/>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flipV="1">
            <a:off x="4962526" y="3124201"/>
            <a:ext cx="361949" cy="409574"/>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7696202" y="4743450"/>
            <a:ext cx="247648" cy="866776"/>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7239000" y="2876550"/>
            <a:ext cx="400050" cy="285750"/>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7791450" y="3609975"/>
            <a:ext cx="352425" cy="342900"/>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9467851" y="4972050"/>
            <a:ext cx="819149" cy="819150"/>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10125075" y="3714750"/>
            <a:ext cx="581028" cy="581025"/>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11001376" y="4867275"/>
            <a:ext cx="76199" cy="676275"/>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84426" y="5333998"/>
            <a:ext cx="368299" cy="748673"/>
          </a:xfrm>
          <a:prstGeom prst="rect">
            <a:avLst/>
          </a:prstGeom>
          <a:effectLst>
            <a:outerShdw blurRad="63500" sx="102000" sy="102000" algn="ctr" rotWithShape="0">
              <a:schemeClr val="bg1">
                <a:alpha val="40000"/>
              </a:schemeClr>
            </a:outerShdw>
          </a:effectLst>
        </p:spPr>
      </p:pic>
      <p:pic>
        <p:nvPicPr>
          <p:cNvPr id="48" name="Picture 4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5137" y="4705350"/>
            <a:ext cx="651688" cy="1040196"/>
          </a:xfrm>
          <a:prstGeom prst="rect">
            <a:avLst/>
          </a:prstGeom>
          <a:effectLst>
            <a:outerShdw blurRad="63500" sx="102000" sy="102000" algn="ctr" rotWithShape="0">
              <a:schemeClr val="bg1">
                <a:alpha val="40000"/>
              </a:schemeClr>
            </a:outerShdw>
          </a:effectLst>
        </p:spPr>
      </p:pic>
      <p:pic>
        <p:nvPicPr>
          <p:cNvPr id="49" name="Picture 4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785828" y="3765978"/>
            <a:ext cx="966898" cy="646269"/>
          </a:xfrm>
          <a:prstGeom prst="rect">
            <a:avLst/>
          </a:prstGeom>
          <a:effectLst>
            <a:outerShdw blurRad="63500" sx="102000" sy="102000" algn="ctr" rotWithShape="0">
              <a:schemeClr val="bg1">
                <a:alpha val="40000"/>
              </a:schemeClr>
            </a:outerShdw>
          </a:effectLst>
        </p:spPr>
      </p:pic>
      <p:pic>
        <p:nvPicPr>
          <p:cNvPr id="50" name="Picture 49"/>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015900" y="2702875"/>
            <a:ext cx="442175" cy="319555"/>
          </a:xfrm>
          <a:prstGeom prst="rect">
            <a:avLst/>
          </a:prstGeom>
          <a:effectLst>
            <a:outerShdw blurRad="63500" sx="102000" sy="102000" algn="ctr" rotWithShape="0">
              <a:schemeClr val="bg1">
                <a:alpha val="40000"/>
              </a:schemeClr>
            </a:outerShdw>
          </a:effectLst>
        </p:spPr>
      </p:pic>
      <p:pic>
        <p:nvPicPr>
          <p:cNvPr id="51" name="Picture 50"/>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775876" y="5313212"/>
            <a:ext cx="554188" cy="554188"/>
          </a:xfrm>
          <a:prstGeom prst="rect">
            <a:avLst/>
          </a:prstGeom>
          <a:effectLst>
            <a:outerShdw blurRad="63500" sx="102000" sy="102000" algn="ctr" rotWithShape="0">
              <a:schemeClr val="bg1">
                <a:alpha val="40000"/>
              </a:schemeClr>
            </a:outerShdw>
          </a:effectLst>
        </p:spPr>
      </p:pic>
      <p:pic>
        <p:nvPicPr>
          <p:cNvPr id="52" name="Picture 51"/>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3767837" y="3928222"/>
            <a:ext cx="775647" cy="1050877"/>
          </a:xfrm>
          <a:prstGeom prst="rect">
            <a:avLst/>
          </a:prstGeom>
          <a:effectLst>
            <a:outerShdw blurRad="63500" sx="102000" sy="102000" algn="ctr" rotWithShape="0">
              <a:schemeClr val="bg1">
                <a:alpha val="40000"/>
              </a:schemeClr>
            </a:outerShdw>
          </a:effectLst>
        </p:spPr>
      </p:pic>
      <p:pic>
        <p:nvPicPr>
          <p:cNvPr id="53" name="Picture 52"/>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5627576" y="3859645"/>
            <a:ext cx="1057132" cy="769392"/>
          </a:xfrm>
          <a:prstGeom prst="rect">
            <a:avLst/>
          </a:prstGeom>
          <a:effectLst>
            <a:outerShdw blurRad="63500" sx="102000" sy="102000" algn="ctr" rotWithShape="0">
              <a:schemeClr val="bg1">
                <a:alpha val="40000"/>
              </a:schemeClr>
            </a:outerShdw>
          </a:effectLst>
        </p:spPr>
      </p:pic>
      <p:pic>
        <p:nvPicPr>
          <p:cNvPr id="54" name="Picture 53"/>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844126" y="2973102"/>
            <a:ext cx="242224" cy="386709"/>
          </a:xfrm>
          <a:prstGeom prst="rect">
            <a:avLst/>
          </a:prstGeom>
          <a:effectLst>
            <a:outerShdw blurRad="63500" sx="102000" sy="102000" algn="ctr" rotWithShape="0">
              <a:schemeClr val="bg1">
                <a:alpha val="40000"/>
              </a:schemeClr>
            </a:outerShdw>
          </a:effectLst>
        </p:spPr>
      </p:pic>
      <p:pic>
        <p:nvPicPr>
          <p:cNvPr id="55" name="Picture 54"/>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6924675" y="5193242"/>
            <a:ext cx="1373629" cy="807358"/>
          </a:xfrm>
          <a:prstGeom prst="rect">
            <a:avLst/>
          </a:prstGeom>
          <a:effectLst>
            <a:outerShdw blurRad="63500" sx="102000" sy="102000" algn="ctr" rotWithShape="0">
              <a:schemeClr val="bg1">
                <a:alpha val="40000"/>
              </a:schemeClr>
            </a:outerShdw>
          </a:effectLst>
        </p:spPr>
      </p:pic>
      <p:pic>
        <p:nvPicPr>
          <p:cNvPr id="56" name="Picture 55"/>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7944475" y="3403277"/>
            <a:ext cx="592437" cy="587698"/>
          </a:xfrm>
          <a:prstGeom prst="rect">
            <a:avLst/>
          </a:prstGeom>
          <a:effectLst>
            <a:outerShdw blurRad="63500" sx="102000" sy="102000" algn="ctr" rotWithShape="0">
              <a:schemeClr val="bg1">
                <a:alpha val="40000"/>
              </a:schemeClr>
            </a:outerShdw>
          </a:effectLst>
        </p:spPr>
      </p:pic>
      <p:pic>
        <p:nvPicPr>
          <p:cNvPr id="57" name="Picture 5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9934574" y="3059908"/>
            <a:ext cx="1609725" cy="1078516"/>
          </a:xfrm>
          <a:prstGeom prst="rect">
            <a:avLst/>
          </a:prstGeom>
          <a:effectLst>
            <a:outerShdw blurRad="63500" sx="102000" sy="102000" algn="ctr" rotWithShape="0">
              <a:schemeClr val="bg1">
                <a:alpha val="40000"/>
              </a:schemeClr>
            </a:outerShdw>
          </a:effectLst>
        </p:spPr>
      </p:pic>
      <p:pic>
        <p:nvPicPr>
          <p:cNvPr id="58" name="Picture 57"/>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8946926" y="4569145"/>
            <a:ext cx="1057132" cy="769392"/>
          </a:xfrm>
          <a:prstGeom prst="rect">
            <a:avLst/>
          </a:prstGeom>
          <a:effectLst>
            <a:outerShdw blurRad="63500" sx="102000" sy="102000" algn="ctr" rotWithShape="0">
              <a:schemeClr val="bg1">
                <a:alpha val="40000"/>
              </a:schemeClr>
            </a:outerShdw>
          </a:effectLst>
        </p:spPr>
      </p:pic>
      <p:cxnSp>
        <p:nvCxnSpPr>
          <p:cNvPr id="59" name="Straight Connector 58"/>
          <p:cNvCxnSpPr/>
          <p:nvPr userDrawn="1"/>
        </p:nvCxnSpPr>
        <p:spPr>
          <a:xfrm flipH="1" flipV="1">
            <a:off x="4400550" y="5705475"/>
            <a:ext cx="581026" cy="190500"/>
          </a:xfrm>
          <a:prstGeom prst="line">
            <a:avLst/>
          </a:prstGeom>
          <a:ln w="9525">
            <a:solidFill>
              <a:schemeClr val="bg1"/>
            </a:solidFill>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4658312" y="5630241"/>
            <a:ext cx="650543" cy="444121"/>
          </a:xfrm>
          <a:prstGeom prst="rect">
            <a:avLst/>
          </a:prstGeom>
          <a:effectLst>
            <a:outerShdw blurRad="63500" sx="102000" sy="102000" algn="ctr" rotWithShape="0">
              <a:schemeClr val="bg1">
                <a:alpha val="40000"/>
              </a:schemeClr>
            </a:outerShdw>
          </a:effectLst>
        </p:spPr>
      </p:pic>
    </p:spTree>
    <p:extLst>
      <p:ext uri="{BB962C8B-B14F-4D97-AF65-F5344CB8AC3E}">
        <p14:creationId xmlns:p14="http://schemas.microsoft.com/office/powerpoint/2010/main" val="1318628102"/>
      </p:ext>
    </p:extLst>
  </p:cSld>
  <p:clrMapOvr>
    <a:masterClrMapping/>
  </p:clrMapOvr>
  <p:timing>
    <p:tnLst>
      <p:par>
        <p:cTn xmlns:p14="http://schemas.microsoft.com/office/powerpoint/2010/mai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Only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856C8AE6-A51E-4F29-9ADD-735A87B55FFF}"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defTabSz="914057" fontAlgn="base">
              <a:spcBef>
                <a:spcPct val="0"/>
              </a:spcBef>
              <a:spcAft>
                <a:spcPct val="0"/>
              </a:spcAft>
            </a:pPr>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368959631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01768"/>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576251BD-8A37-4A4F-BD66-CA6ADEC4144E}"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sp>
        <p:nvSpPr>
          <p:cNvPr id="7" name="Rectangle 5"/>
          <p:cNvSpPr>
            <a:spLocks noChangeArrowheads="1"/>
          </p:cNvSpPr>
          <p:nvPr userDrawn="1"/>
        </p:nvSpPr>
        <p:spPr bwMode="auto">
          <a:xfrm>
            <a:off x="0" y="0"/>
            <a:ext cx="12188825" cy="6442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098008951"/>
      </p:ext>
    </p:extLst>
  </p:cSld>
  <p:clrMapOvr>
    <a:masterClrMapping/>
  </p:clrMapOvr>
  <p:timing>
    <p:tnLst>
      <p:par>
        <p:cTn xmlns:p14="http://schemas.microsoft.com/office/powerpoint/2010/mai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Gray Content Area">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1"/>
            <a:ext cx="12188825" cy="647700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57" fontAlgn="base">
              <a:spcBef>
                <a:spcPct val="0"/>
              </a:spcBef>
              <a:spcAft>
                <a:spcPct val="0"/>
              </a:spcAft>
            </a:pPr>
            <a:endParaRPr lang="en-US" sz="1900">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p:txBody>
          <a:bodyPr/>
          <a:lstStyle/>
          <a:p>
            <a:r>
              <a:rPr lang="en-US" smtClean="0">
                <a:solidFill>
                  <a:prstClr val="white"/>
                </a:solidFill>
              </a:rPr>
              <a:t>Footer Text</a:t>
            </a:r>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756643925"/>
      </p:ext>
    </p:extLst>
  </p:cSld>
  <p:clrMapOvr>
    <a:masterClrMapping/>
  </p:clrMapOvr>
  <p:transition xmlns:p14="http://schemas.microsoft.com/office/powerpoint/2010/mai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Black BG Gradi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a:xfrm>
            <a:off x="281450" y="6629415"/>
            <a:ext cx="5203529" cy="168275"/>
          </a:xfrm>
          <a:prstGeom prst="rect">
            <a:avLst/>
          </a:prstGeom>
        </p:spPr>
        <p:txBody>
          <a:bodyPr lIns="121824" tIns="60912" rIns="121824" bIns="60912"/>
          <a:lstStyle/>
          <a:p>
            <a:pPr defTabSz="1218277"/>
            <a:r>
              <a:rPr lang="en-US" sz="2400" smtClean="0">
                <a:solidFill>
                  <a:prstClr val="white"/>
                </a:solidFill>
              </a:rPr>
              <a:t>Footer Text</a:t>
            </a:r>
            <a:endParaRPr lang="en-US" sz="240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6" name="Rectangle 15"/>
          <p:cNvSpPr>
            <a:spLocks noChangeArrowheads="1"/>
          </p:cNvSpPr>
          <p:nvPr userDrawn="1"/>
        </p:nvSpPr>
        <p:spPr bwMode="auto">
          <a:xfrm>
            <a:off x="2" y="36"/>
            <a:ext cx="12188823" cy="6443681"/>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62272" tIns="81135" rIns="162272" bIns="81135" anchor="ctr"/>
          <a:lstStyle/>
          <a:p>
            <a:pPr defTabSz="1622729">
              <a:buFont typeface="Wingdings" pitchFamily="2" charset="2"/>
              <a:buChar char="§"/>
            </a:pPr>
            <a:endParaRPr lang="en-US" sz="3200">
              <a:solidFill>
                <a:srgbClr val="FFFFFF"/>
              </a:solidFill>
              <a:ea typeface="ＭＳ Ｐゴシック" pitchFamily="-111" charset="-128"/>
            </a:endParaRPr>
          </a:p>
        </p:txBody>
      </p:sp>
    </p:spTree>
    <p:extLst>
      <p:ext uri="{BB962C8B-B14F-4D97-AF65-F5344CB8AC3E}">
        <p14:creationId xmlns:p14="http://schemas.microsoft.com/office/powerpoint/2010/main" val="15695762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189202"/>
      </p:ext>
    </p:extLst>
  </p:cSld>
  <p:clrMapOvr>
    <a:masterClrMapping/>
  </p:clrMapOvr>
  <p:timing>
    <p:tnLst>
      <p:par>
        <p:cTn xmlns:p14="http://schemas.microsoft.com/office/powerpoint/2010/mai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441" y="6356624"/>
            <a:ext cx="2844059" cy="365125"/>
          </a:xfrm>
          <a:prstGeom prst="rect">
            <a:avLst/>
          </a:prstGeom>
        </p:spPr>
        <p:txBody>
          <a:bodyPr lIns="91363" tIns="45681" rIns="91363" bIns="45681"/>
          <a:lstStyle/>
          <a:p>
            <a:fld id="{64D541B4-5DB0-AC44-B83F-9FCA49DC394E}" type="datetimeFigureOut">
              <a:rPr lang="en-US" smtClean="0">
                <a:solidFill>
                  <a:prstClr val="white"/>
                </a:solidFill>
              </a:rPr>
              <a:pPr/>
              <a:t>12/21/15</a:t>
            </a:fld>
            <a:endParaRPr lang="en-US">
              <a:solidFill>
                <a:prstClr val="white"/>
              </a:solidFill>
            </a:endParaRPr>
          </a:p>
        </p:txBody>
      </p:sp>
      <p:sp>
        <p:nvSpPr>
          <p:cNvPr id="3" name="Footer Placeholder 2"/>
          <p:cNvSpPr>
            <a:spLocks noGrp="1"/>
          </p:cNvSpPr>
          <p:nvPr>
            <p:ph type="ftr" sz="quarter" idx="11"/>
          </p:nvPr>
        </p:nvSpPr>
        <p:spPr>
          <a:xfrm>
            <a:off x="4164515" y="6356624"/>
            <a:ext cx="3859795" cy="365125"/>
          </a:xfrm>
          <a:prstGeom prst="rect">
            <a:avLst/>
          </a:prstGeom>
        </p:spPr>
        <p:txBody>
          <a:bodyPr lIns="91363" tIns="45681" rIns="91363" bIns="45681"/>
          <a:lstStyle/>
          <a:p>
            <a:endParaRPr lang="en-US">
              <a:solidFill>
                <a:prstClr val="white"/>
              </a:solidFill>
            </a:endParaRPr>
          </a:p>
        </p:txBody>
      </p:sp>
      <p:sp>
        <p:nvSpPr>
          <p:cNvPr id="4" name="Slide Number Placeholder 3"/>
          <p:cNvSpPr>
            <a:spLocks noGrp="1"/>
          </p:cNvSpPr>
          <p:nvPr>
            <p:ph type="sldNum" sz="quarter" idx="12"/>
          </p:nvPr>
        </p:nvSpPr>
        <p:spPr>
          <a:xfrm>
            <a:off x="8735326" y="6356624"/>
            <a:ext cx="2844059" cy="365125"/>
          </a:xfrm>
          <a:prstGeom prst="rect">
            <a:avLst/>
          </a:prstGeom>
        </p:spPr>
        <p:txBody>
          <a:bodyPr lIns="91363" tIns="45681" rIns="91363" bIns="45681"/>
          <a:lstStyle/>
          <a:p>
            <a:fld id="{930C33DF-405F-764D-8FF6-08F195C7B61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4099719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345060"/>
      </p:ext>
    </p:extLst>
  </p:cSld>
  <p:clrMapOvr>
    <a:masterClrMapping/>
  </p:clrMapOvr>
  <p:timing>
    <p:tnLst>
      <p:par>
        <p:cTn xmlns:p14="http://schemas.microsoft.com/office/powerpoint/2010/mai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userDrawn="1">
  <p:cSld name="1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418288"/>
      </p:ext>
    </p:extLst>
  </p:cSld>
  <p:clrMapOvr>
    <a:masterClrMapping/>
  </p:clrMapOvr>
  <p:timing>
    <p:tnLst>
      <p:par>
        <p:cTn xmlns:p14="http://schemas.microsoft.com/office/powerpoint/2010/mai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868" y="762000"/>
            <a:ext cx="11173090" cy="5257800"/>
          </a:xfrm>
        </p:spPr>
        <p:txBody>
          <a:bodyPr/>
          <a:lstStyle>
            <a:lvl1pPr>
              <a:defRPr>
                <a:solidFill>
                  <a:srgbClr val="505050"/>
                </a:solidFill>
              </a:defRPr>
            </a:lvl1pPr>
            <a:lvl2pPr>
              <a:defRPr>
                <a:solidFill>
                  <a:srgbClr val="505050"/>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77110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solidFill>
                <a:prstClr val="white"/>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white"/>
              </a:solidFill>
            </a:endParaRPr>
          </a:p>
        </p:txBody>
      </p:sp>
      <p:sp>
        <p:nvSpPr>
          <p:cNvPr id="5" name="Slide Number Placeholder 5"/>
          <p:cNvSpPr>
            <a:spLocks noGrp="1"/>
          </p:cNvSpPr>
          <p:nvPr>
            <p:ph type="sldNum" sz="quarter" idx="12"/>
          </p:nvPr>
        </p:nvSpPr>
        <p:spPr/>
        <p:txBody>
          <a:bodyPr/>
          <a:lstStyle>
            <a:lvl1pPr>
              <a:defRPr/>
            </a:lvl1pPr>
          </a:lstStyle>
          <a:p>
            <a:pPr>
              <a:defRPr/>
            </a:pPr>
            <a:fld id="{115C62B1-5C55-4EF7-A0C5-875834CA5731}"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78638137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88825" cy="1296988"/>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8"/>
          <p:cNvSpPr/>
          <p:nvPr userDrawn="1"/>
        </p:nvSpPr>
        <p:spPr>
          <a:xfrm>
            <a:off x="0" y="2438401"/>
            <a:ext cx="12188825" cy="4003675"/>
          </a:xfrm>
          <a:prstGeom prst="rect">
            <a:avLst/>
          </a:prstGeom>
          <a:solidFill>
            <a:srgbClr val="69849B"/>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rtlCol="0" anchor="ctr"/>
          <a:lstStyle/>
          <a:p>
            <a:pPr algn="ctr"/>
            <a:endParaRPr lang="en-US">
              <a:solidFill>
                <a:prstClr val="white"/>
              </a:solidFill>
            </a:endParaRPr>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pic>
        <p:nvPicPr>
          <p:cNvPr id="10" name="Picture 9" descr="Adobe_logo_tag_top_7-8in_png.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1184" y="0"/>
            <a:ext cx="365030" cy="611641"/>
          </a:xfrm>
          <a:prstGeom prst="rect">
            <a:avLst/>
          </a:prstGeom>
        </p:spPr>
      </p:pic>
      <p:sp>
        <p:nvSpPr>
          <p:cNvPr id="11" name="Rectangle 10"/>
          <p:cNvSpPr/>
          <p:nvPr userDrawn="1"/>
        </p:nvSpPr>
        <p:spPr>
          <a:xfrm>
            <a:off x="11609605" y="6530341"/>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0945" tIns="30472" rIns="60945" bIns="30472" anchor="ctr"/>
          <a:lstStyle/>
          <a:p>
            <a:pPr algn="ct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3136165116"/>
      </p:ext>
    </p:extLst>
  </p:cSld>
  <p:clrMapOvr>
    <a:masterClrMapping/>
  </p:clrMapOvr>
  <p:timing>
    <p:tnLst>
      <p:par>
        <p:cTn xmlns:p14="http://schemas.microsoft.com/office/powerpoint/2010/mai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216445823"/>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04721" y="990600"/>
            <a:ext cx="11579384" cy="5181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B3B8D6CA-D4AF-4FDC-9641-A8569C957DEB}"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spTree>
    <p:extLst>
      <p:ext uri="{BB962C8B-B14F-4D97-AF65-F5344CB8AC3E}">
        <p14:creationId xmlns:p14="http://schemas.microsoft.com/office/powerpoint/2010/main" val="3484319530"/>
      </p:ext>
    </p:extLst>
  </p:cSld>
  <p:clrMapOvr>
    <a:masterClrMapping/>
  </p:clrMapOvr>
  <p:timing>
    <p:tnLst>
      <p:par>
        <p:cTn xmlns:p14="http://schemas.microsoft.com/office/powerpoint/2010/mai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433754366"/>
      </p:ext>
    </p:extLst>
  </p:cSld>
  <p:clrMapOvr>
    <a:masterClrMapping/>
  </p:clrMapOvr>
  <p:timing>
    <p:tnLst>
      <p:par>
        <p:cTn xmlns:p14="http://schemas.microsoft.com/office/powerpoint/2010/mai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1003835315"/>
      </p:ext>
    </p:extLst>
  </p:cSld>
  <p:clrMapOvr>
    <a:masterClrMapping/>
  </p:clrMapOvr>
  <p:timing>
    <p:tnLst>
      <p:par>
        <p:cTn xmlns:p14="http://schemas.microsoft.com/office/powerpoint/2010/mai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380763" y="990600"/>
            <a:ext cx="8503341"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777766"/>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3493724658"/>
      </p:ext>
    </p:extLst>
  </p:cSld>
  <p:clrMapOvr>
    <a:masterClrMapping/>
  </p:clrMapOvr>
  <p:timing>
    <p:tnLst>
      <p:par>
        <p:cTn xmlns:p14="http://schemas.microsoft.com/office/powerpoint/2010/mai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777766"/>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2618490881"/>
      </p:ext>
    </p:extLst>
  </p:cSld>
  <p:clrMapOvr>
    <a:masterClrMapping/>
  </p:clrMapOvr>
  <p:timing>
    <p:tnLst>
      <p:par>
        <p:cTn xmlns:p14="http://schemas.microsoft.com/office/powerpoint/2010/mai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005088399"/>
      </p:ext>
    </p:extLst>
  </p:cSld>
  <p:clrMapOvr>
    <a:masterClrMapping/>
  </p:clrMapOvr>
  <p:timing>
    <p:tnLst>
      <p:par>
        <p:cTn xmlns:p14="http://schemas.microsoft.com/office/powerpoint/2010/mai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777766"/>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pic>
        <p:nvPicPr>
          <p:cNvPr id="9" name="Background Shadow"/>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83806" y="1056742"/>
            <a:ext cx="328013" cy="5359934"/>
          </a:xfrm>
          <a:prstGeom prst="rect">
            <a:avLst/>
          </a:prstGeom>
        </p:spPr>
      </p:pic>
      <p:sp>
        <p:nvSpPr>
          <p:cNvPr id="16" name="Content Placeholder 2"/>
          <p:cNvSpPr>
            <a:spLocks noGrp="1"/>
          </p:cNvSpPr>
          <p:nvPr>
            <p:ph idx="13"/>
          </p:nvPr>
        </p:nvSpPr>
        <p:spPr>
          <a:xfrm>
            <a:off x="7930461" y="1345934"/>
            <a:ext cx="3934437" cy="483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
          <p:cNvSpPr>
            <a:spLocks noGrp="1"/>
          </p:cNvSpPr>
          <p:nvPr>
            <p:ph idx="1"/>
          </p:nvPr>
        </p:nvSpPr>
        <p:spPr>
          <a:xfrm>
            <a:off x="3296093" y="1333500"/>
            <a:ext cx="3934437" cy="483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Background Graphic (Right)"/>
          <p:cNvSpPr/>
          <p:nvPr userDrawn="1"/>
        </p:nvSpPr>
        <p:spPr>
          <a:xfrm rot="10800000">
            <a:off x="7611680" y="1157288"/>
            <a:ext cx="4572000" cy="5287962"/>
          </a:xfrm>
          <a:prstGeom prst="rect">
            <a:avLst/>
          </a:prstGeom>
          <a:gradFill flip="none" rotWithShape="1">
            <a:gsLst>
              <a:gs pos="0">
                <a:schemeClr val="bg1"/>
              </a:gs>
              <a:gs pos="72000">
                <a:schemeClr val="dk1">
                  <a:tint val="75000"/>
                  <a:satMod val="210000"/>
                  <a:alpha val="16000"/>
                </a:schemeClr>
              </a:gs>
              <a:gs pos="100000">
                <a:schemeClr val="dk1">
                  <a:tint val="85000"/>
                  <a:satMod val="210000"/>
                  <a:alpha val="11000"/>
                </a:schemeClr>
              </a:gs>
            </a:gsLst>
            <a:lin ang="16200000" scaled="1"/>
            <a:tileRect/>
          </a:gra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
        <p:nvSpPr>
          <p:cNvPr id="12" name="Blue Title Box"/>
          <p:cNvSpPr/>
          <p:nvPr userDrawn="1"/>
        </p:nvSpPr>
        <p:spPr>
          <a:xfrm>
            <a:off x="3037777" y="777766"/>
            <a:ext cx="4562856" cy="41148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3500000" scaled="1"/>
            <a:tileRect/>
          </a:gra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prstClr val="white"/>
              </a:solidFill>
            </a:endParaRPr>
          </a:p>
        </p:txBody>
      </p:sp>
      <p:sp>
        <p:nvSpPr>
          <p:cNvPr id="13" name="Purple Title Box"/>
          <p:cNvSpPr/>
          <p:nvPr userDrawn="1"/>
        </p:nvSpPr>
        <p:spPr>
          <a:xfrm>
            <a:off x="7626943" y="777766"/>
            <a:ext cx="4553712" cy="41148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35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solidFill>
                <a:prstClr val="white"/>
              </a:solidFill>
            </a:endParaRPr>
          </a:p>
        </p:txBody>
      </p:sp>
      <p:sp>
        <p:nvSpPr>
          <p:cNvPr id="14" name="Title Placeholder 2"/>
          <p:cNvSpPr>
            <a:spLocks noGrp="1"/>
          </p:cNvSpPr>
          <p:nvPr>
            <p:ph idx="17"/>
          </p:nvPr>
        </p:nvSpPr>
        <p:spPr>
          <a:xfrm>
            <a:off x="7620804" y="777766"/>
            <a:ext cx="4575658" cy="410633"/>
          </a:xfrm>
        </p:spPr>
        <p:txBody>
          <a:bodyPr>
            <a:normAutofit/>
          </a:bodyPr>
          <a:lstStyle>
            <a:lvl1pPr marL="0" indent="0" algn="ctr">
              <a:buNone/>
              <a:defRPr sz="1800" b="1">
                <a:solidFill>
                  <a:schemeClr val="bg1"/>
                </a:solidFill>
              </a:defRPr>
            </a:lvl1pPr>
            <a:lvl2pPr marL="275851" indent="0">
              <a:buNone/>
              <a:defRPr b="1">
                <a:solidFill>
                  <a:schemeClr val="bg1"/>
                </a:solidFill>
              </a:defRPr>
            </a:lvl2pPr>
            <a:lvl3pPr marL="551703" indent="0">
              <a:buNone/>
              <a:defRPr b="1">
                <a:solidFill>
                  <a:schemeClr val="bg1"/>
                </a:solidFill>
              </a:defRPr>
            </a:lvl3pPr>
            <a:lvl4pPr marL="751979" indent="0">
              <a:buNone/>
              <a:defRPr b="1">
                <a:solidFill>
                  <a:schemeClr val="bg1"/>
                </a:solidFill>
              </a:defRPr>
            </a:lvl4pPr>
            <a:lvl5pPr marL="950365" indent="0">
              <a:buNone/>
              <a:defRPr b="1">
                <a:solidFill>
                  <a:schemeClr val="bg1"/>
                </a:solidFill>
              </a:defRPr>
            </a:lvl5pPr>
          </a:lstStyle>
          <a:p>
            <a:pPr lvl="0"/>
            <a:r>
              <a:rPr lang="en-US" smtClean="0"/>
              <a:t>Click to edit Master text styles</a:t>
            </a:r>
          </a:p>
        </p:txBody>
      </p:sp>
      <p:sp>
        <p:nvSpPr>
          <p:cNvPr id="17" name="Title Placeholder 1"/>
          <p:cNvSpPr>
            <a:spLocks noGrp="1"/>
          </p:cNvSpPr>
          <p:nvPr>
            <p:ph idx="16"/>
          </p:nvPr>
        </p:nvSpPr>
        <p:spPr>
          <a:xfrm>
            <a:off x="3036021" y="778613"/>
            <a:ext cx="4575658" cy="410633"/>
          </a:xfrm>
        </p:spPr>
        <p:txBody>
          <a:bodyPr>
            <a:normAutofit/>
          </a:bodyPr>
          <a:lstStyle>
            <a:lvl1pPr marL="0" indent="0" algn="ctr">
              <a:buNone/>
              <a:defRPr sz="1800" b="1">
                <a:solidFill>
                  <a:schemeClr val="bg1"/>
                </a:solidFill>
              </a:defRPr>
            </a:lvl1pPr>
            <a:lvl2pPr marL="275851" indent="0">
              <a:buNone/>
              <a:defRPr b="1">
                <a:solidFill>
                  <a:schemeClr val="bg1"/>
                </a:solidFill>
              </a:defRPr>
            </a:lvl2pPr>
            <a:lvl3pPr marL="551703" indent="0">
              <a:buNone/>
              <a:defRPr b="1">
                <a:solidFill>
                  <a:schemeClr val="bg1"/>
                </a:solidFill>
              </a:defRPr>
            </a:lvl3pPr>
            <a:lvl4pPr marL="751979" indent="0">
              <a:buNone/>
              <a:defRPr b="1">
                <a:solidFill>
                  <a:schemeClr val="bg1"/>
                </a:solidFill>
              </a:defRPr>
            </a:lvl4pPr>
            <a:lvl5pPr marL="950365" indent="0">
              <a:buNone/>
              <a:defRPr b="1">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960005287"/>
      </p:ext>
    </p:extLst>
  </p:cSld>
  <p:clrMapOvr>
    <a:masterClrMapping/>
  </p:clrMapOvr>
  <p:timing>
    <p:tnLst>
      <p:par>
        <p:cTn xmlns:p14="http://schemas.microsoft.com/office/powerpoint/2010/mai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7" name="Shadow (Middl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83806" y="1085317"/>
            <a:ext cx="328013" cy="535993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Navigation Block (Left)"/>
          <p:cNvSpPr/>
          <p:nvPr userDrawn="1"/>
        </p:nvSpPr>
        <p:spPr>
          <a:xfrm>
            <a:off x="0" y="777766"/>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
        <p:nvSpPr>
          <p:cNvPr id="8" name="Background Color (Right Side)"/>
          <p:cNvSpPr/>
          <p:nvPr userDrawn="1"/>
        </p:nvSpPr>
        <p:spPr>
          <a:xfrm rot="10800000">
            <a:off x="7611680" y="1157288"/>
            <a:ext cx="4572000" cy="5287962"/>
          </a:xfrm>
          <a:prstGeom prst="rect">
            <a:avLst/>
          </a:prstGeom>
          <a:gradFill flip="none" rotWithShape="1">
            <a:gsLst>
              <a:gs pos="0">
                <a:schemeClr val="bg1"/>
              </a:gs>
              <a:gs pos="72000">
                <a:schemeClr val="dk1">
                  <a:tint val="75000"/>
                  <a:satMod val="210000"/>
                  <a:alpha val="16000"/>
                </a:schemeClr>
              </a:gs>
              <a:gs pos="100000">
                <a:schemeClr val="dk1">
                  <a:tint val="85000"/>
                  <a:satMod val="210000"/>
                  <a:alpha val="11000"/>
                </a:schemeClr>
              </a:gs>
            </a:gsLst>
            <a:lin ang="16200000" scaled="1"/>
            <a:tileRect/>
          </a:gra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
        <p:nvSpPr>
          <p:cNvPr id="22" name="Content Placeholder 4"/>
          <p:cNvSpPr>
            <a:spLocks noGrp="1"/>
          </p:cNvSpPr>
          <p:nvPr>
            <p:ph idx="15"/>
          </p:nvPr>
        </p:nvSpPr>
        <p:spPr>
          <a:xfrm>
            <a:off x="7930461" y="4199201"/>
            <a:ext cx="3934437" cy="2120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Purple Box 4"/>
          <p:cNvSpPr/>
          <p:nvPr userDrawn="1"/>
        </p:nvSpPr>
        <p:spPr>
          <a:xfrm>
            <a:off x="7635490" y="3618505"/>
            <a:ext cx="4546287" cy="41148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89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82880" algn="ctr"/>
            <a:endParaRPr lang="en-US" b="1" dirty="0">
              <a:solidFill>
                <a:prstClr val="white"/>
              </a:solidFill>
            </a:endParaRPr>
          </a:p>
        </p:txBody>
      </p:sp>
      <p:sp>
        <p:nvSpPr>
          <p:cNvPr id="37" name="Title Placeholder 4"/>
          <p:cNvSpPr>
            <a:spLocks noGrp="1"/>
          </p:cNvSpPr>
          <p:nvPr>
            <p:ph idx="19"/>
          </p:nvPr>
        </p:nvSpPr>
        <p:spPr>
          <a:xfrm>
            <a:off x="7635490" y="3611508"/>
            <a:ext cx="4575658" cy="410633"/>
          </a:xfrm>
        </p:spPr>
        <p:txBody>
          <a:bodyPr>
            <a:normAutofit/>
          </a:bodyPr>
          <a:lstStyle>
            <a:lvl1pPr marL="0" indent="0" algn="ctr">
              <a:buNone/>
              <a:defRPr sz="1800" b="1">
                <a:solidFill>
                  <a:schemeClr val="bg1"/>
                </a:solidFill>
              </a:defRPr>
            </a:lvl1pPr>
            <a:lvl2pPr marL="275851" indent="0">
              <a:buNone/>
              <a:defRPr b="1">
                <a:solidFill>
                  <a:schemeClr val="bg1"/>
                </a:solidFill>
              </a:defRPr>
            </a:lvl2pPr>
            <a:lvl3pPr marL="551703" indent="0">
              <a:buNone/>
              <a:defRPr b="1">
                <a:solidFill>
                  <a:schemeClr val="bg1"/>
                </a:solidFill>
              </a:defRPr>
            </a:lvl3pPr>
            <a:lvl4pPr marL="751979" indent="0">
              <a:buNone/>
              <a:defRPr b="1">
                <a:solidFill>
                  <a:schemeClr val="bg1"/>
                </a:solidFill>
              </a:defRPr>
            </a:lvl4pPr>
            <a:lvl5pPr marL="950365" indent="0">
              <a:buNone/>
              <a:defRPr b="1">
                <a:solidFill>
                  <a:schemeClr val="bg1"/>
                </a:solidFill>
              </a:defRPr>
            </a:lvl5pPr>
          </a:lstStyle>
          <a:p>
            <a:pPr lvl="0"/>
            <a:r>
              <a:rPr lang="en-US" smtClean="0"/>
              <a:t>Click to edit Master text styles</a:t>
            </a:r>
          </a:p>
        </p:txBody>
      </p:sp>
      <p:sp>
        <p:nvSpPr>
          <p:cNvPr id="21" name="Content Placeholder 3"/>
          <p:cNvSpPr>
            <a:spLocks noGrp="1"/>
          </p:cNvSpPr>
          <p:nvPr>
            <p:ph idx="14"/>
          </p:nvPr>
        </p:nvSpPr>
        <p:spPr>
          <a:xfrm>
            <a:off x="3296093" y="4186767"/>
            <a:ext cx="3934437" cy="2120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Yellow Box 3"/>
          <p:cNvSpPr/>
          <p:nvPr userDrawn="1"/>
        </p:nvSpPr>
        <p:spPr>
          <a:xfrm>
            <a:off x="3037777" y="3618505"/>
            <a:ext cx="4571999" cy="41148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8900000" scaled="1"/>
            <a:tileRect/>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182880" algn="ctr"/>
            <a:endParaRPr lang="en-US" b="1" dirty="0">
              <a:solidFill>
                <a:prstClr val="white"/>
              </a:solidFill>
            </a:endParaRPr>
          </a:p>
        </p:txBody>
      </p:sp>
      <p:sp>
        <p:nvSpPr>
          <p:cNvPr id="36" name="Title Placeholder 3"/>
          <p:cNvSpPr>
            <a:spLocks noGrp="1"/>
          </p:cNvSpPr>
          <p:nvPr>
            <p:ph idx="18"/>
          </p:nvPr>
        </p:nvSpPr>
        <p:spPr>
          <a:xfrm>
            <a:off x="3036021" y="3611508"/>
            <a:ext cx="4575658" cy="410633"/>
          </a:xfrm>
        </p:spPr>
        <p:txBody>
          <a:bodyPr>
            <a:normAutofit/>
          </a:bodyPr>
          <a:lstStyle>
            <a:lvl1pPr marL="0" indent="0" algn="ctr">
              <a:buNone/>
              <a:defRPr sz="1800" b="1">
                <a:solidFill>
                  <a:schemeClr val="bg1"/>
                </a:solidFill>
              </a:defRPr>
            </a:lvl1pPr>
            <a:lvl2pPr marL="275851" indent="0">
              <a:buNone/>
              <a:defRPr b="1">
                <a:solidFill>
                  <a:schemeClr val="bg1"/>
                </a:solidFill>
              </a:defRPr>
            </a:lvl2pPr>
            <a:lvl3pPr marL="551703" indent="0">
              <a:buNone/>
              <a:defRPr b="1">
                <a:solidFill>
                  <a:schemeClr val="bg1"/>
                </a:solidFill>
              </a:defRPr>
            </a:lvl3pPr>
            <a:lvl4pPr marL="751979" indent="0">
              <a:buNone/>
              <a:defRPr b="1">
                <a:solidFill>
                  <a:schemeClr val="bg1"/>
                </a:solidFill>
              </a:defRPr>
            </a:lvl4pPr>
            <a:lvl5pPr marL="950365" indent="0">
              <a:buNone/>
              <a:defRPr b="1">
                <a:solidFill>
                  <a:schemeClr val="bg1"/>
                </a:solidFill>
              </a:defRPr>
            </a:lvl5pPr>
          </a:lstStyle>
          <a:p>
            <a:pPr lvl="0"/>
            <a:r>
              <a:rPr lang="en-US" smtClean="0"/>
              <a:t>Click to edit Master text styles</a:t>
            </a:r>
          </a:p>
        </p:txBody>
      </p:sp>
      <p:sp>
        <p:nvSpPr>
          <p:cNvPr id="20" name="Content Placeholder 2"/>
          <p:cNvSpPr>
            <a:spLocks noGrp="1"/>
          </p:cNvSpPr>
          <p:nvPr>
            <p:ph idx="13"/>
          </p:nvPr>
        </p:nvSpPr>
        <p:spPr>
          <a:xfrm>
            <a:off x="7930461" y="1345934"/>
            <a:ext cx="3934437" cy="2120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d Box 2"/>
          <p:cNvSpPr/>
          <p:nvPr userDrawn="1"/>
        </p:nvSpPr>
        <p:spPr>
          <a:xfrm>
            <a:off x="7635490" y="777766"/>
            <a:ext cx="4546287" cy="41148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8900000" scaled="1"/>
            <a:tileRect/>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82880" algn="ctr"/>
            <a:endParaRPr lang="en-US" b="1" dirty="0">
              <a:solidFill>
                <a:prstClr val="white"/>
              </a:solidFill>
            </a:endParaRPr>
          </a:p>
        </p:txBody>
      </p:sp>
      <p:sp>
        <p:nvSpPr>
          <p:cNvPr id="35" name="Title Placeholder 2"/>
          <p:cNvSpPr>
            <a:spLocks noGrp="1"/>
          </p:cNvSpPr>
          <p:nvPr>
            <p:ph idx="17"/>
          </p:nvPr>
        </p:nvSpPr>
        <p:spPr>
          <a:xfrm>
            <a:off x="7620804" y="777766"/>
            <a:ext cx="4575658" cy="410633"/>
          </a:xfrm>
        </p:spPr>
        <p:txBody>
          <a:bodyPr>
            <a:normAutofit/>
          </a:bodyPr>
          <a:lstStyle>
            <a:lvl1pPr marL="0" indent="0" algn="ctr">
              <a:buNone/>
              <a:defRPr sz="1800" b="1">
                <a:solidFill>
                  <a:schemeClr val="bg1"/>
                </a:solidFill>
              </a:defRPr>
            </a:lvl1pPr>
            <a:lvl2pPr marL="275851" indent="0">
              <a:buNone/>
              <a:defRPr b="1">
                <a:solidFill>
                  <a:schemeClr val="bg1"/>
                </a:solidFill>
              </a:defRPr>
            </a:lvl2pPr>
            <a:lvl3pPr marL="551703" indent="0">
              <a:buNone/>
              <a:defRPr b="1">
                <a:solidFill>
                  <a:schemeClr val="bg1"/>
                </a:solidFill>
              </a:defRPr>
            </a:lvl3pPr>
            <a:lvl4pPr marL="751979" indent="0">
              <a:buNone/>
              <a:defRPr b="1">
                <a:solidFill>
                  <a:schemeClr val="bg1"/>
                </a:solidFill>
              </a:defRPr>
            </a:lvl4pPr>
            <a:lvl5pPr marL="950365" indent="0">
              <a:buNone/>
              <a:defRPr b="1">
                <a:solidFill>
                  <a:schemeClr val="bg1"/>
                </a:solidFill>
              </a:defRPr>
            </a:lvl5pPr>
          </a:lstStyle>
          <a:p>
            <a:pPr lvl="0"/>
            <a:r>
              <a:rPr lang="en-US" smtClean="0"/>
              <a:t>Click to edit Master text styles</a:t>
            </a:r>
          </a:p>
        </p:txBody>
      </p:sp>
      <p:sp>
        <p:nvSpPr>
          <p:cNvPr id="19" name="Content Placeholder 1"/>
          <p:cNvSpPr>
            <a:spLocks noGrp="1"/>
          </p:cNvSpPr>
          <p:nvPr>
            <p:ph idx="1"/>
          </p:nvPr>
        </p:nvSpPr>
        <p:spPr>
          <a:xfrm>
            <a:off x="3296093" y="1333500"/>
            <a:ext cx="3934437" cy="2120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Blue Box 1"/>
          <p:cNvSpPr/>
          <p:nvPr userDrawn="1"/>
        </p:nvSpPr>
        <p:spPr>
          <a:xfrm>
            <a:off x="3037777" y="777766"/>
            <a:ext cx="4571999" cy="41148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82880" algn="ctr"/>
            <a:endParaRPr lang="en-US" b="1" dirty="0">
              <a:solidFill>
                <a:prstClr val="white"/>
              </a:solidFill>
            </a:endParaRPr>
          </a:p>
        </p:txBody>
      </p:sp>
      <p:sp>
        <p:nvSpPr>
          <p:cNvPr id="34" name="Title Placeholder 1"/>
          <p:cNvSpPr>
            <a:spLocks noGrp="1"/>
          </p:cNvSpPr>
          <p:nvPr>
            <p:ph idx="16"/>
          </p:nvPr>
        </p:nvSpPr>
        <p:spPr>
          <a:xfrm>
            <a:off x="3036021" y="778613"/>
            <a:ext cx="4575658" cy="410633"/>
          </a:xfrm>
        </p:spPr>
        <p:txBody>
          <a:bodyPr>
            <a:normAutofit/>
          </a:bodyPr>
          <a:lstStyle>
            <a:lvl1pPr marL="0" indent="0" algn="ctr">
              <a:buNone/>
              <a:defRPr sz="1800" b="1">
                <a:solidFill>
                  <a:schemeClr val="bg1"/>
                </a:solidFill>
              </a:defRPr>
            </a:lvl1pPr>
            <a:lvl2pPr marL="275851" indent="0">
              <a:buNone/>
              <a:defRPr b="1">
                <a:solidFill>
                  <a:schemeClr val="bg1"/>
                </a:solidFill>
              </a:defRPr>
            </a:lvl2pPr>
            <a:lvl3pPr marL="551703" indent="0">
              <a:buNone/>
              <a:defRPr b="1">
                <a:solidFill>
                  <a:schemeClr val="bg1"/>
                </a:solidFill>
              </a:defRPr>
            </a:lvl3pPr>
            <a:lvl4pPr marL="751979" indent="0">
              <a:buNone/>
              <a:defRPr b="1">
                <a:solidFill>
                  <a:schemeClr val="bg1"/>
                </a:solidFill>
              </a:defRPr>
            </a:lvl4pPr>
            <a:lvl5pPr marL="950365" indent="0">
              <a:buNone/>
              <a:defRPr b="1">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09362932"/>
      </p:ext>
    </p:extLst>
  </p:cSld>
  <p:clrMapOvr>
    <a:masterClrMapping/>
  </p:clrMapOvr>
  <p:timing>
    <p:tnLst>
      <p:par>
        <p:cTn xmlns:p14="http://schemas.microsoft.com/office/powerpoint/2010/mai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7" name="Shadow (Middl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64758" y="1085317"/>
            <a:ext cx="328013" cy="535993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Navigation Block (Left)"/>
          <p:cNvSpPr/>
          <p:nvPr userDrawn="1"/>
        </p:nvSpPr>
        <p:spPr>
          <a:xfrm>
            <a:off x="0" y="777766"/>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
        <p:nvSpPr>
          <p:cNvPr id="8" name="Background Color (Right Side)"/>
          <p:cNvSpPr/>
          <p:nvPr userDrawn="1"/>
        </p:nvSpPr>
        <p:spPr>
          <a:xfrm rot="10800000">
            <a:off x="7642350" y="1157288"/>
            <a:ext cx="4572000" cy="5287962"/>
          </a:xfrm>
          <a:prstGeom prst="rect">
            <a:avLst/>
          </a:prstGeom>
          <a:gradFill flip="none" rotWithShape="1">
            <a:gsLst>
              <a:gs pos="0">
                <a:schemeClr val="bg1"/>
              </a:gs>
              <a:gs pos="72000">
                <a:schemeClr val="dk1">
                  <a:tint val="75000"/>
                  <a:satMod val="210000"/>
                  <a:alpha val="16000"/>
                </a:schemeClr>
              </a:gs>
              <a:gs pos="100000">
                <a:schemeClr val="dk1">
                  <a:tint val="85000"/>
                  <a:satMod val="210000"/>
                  <a:alpha val="11000"/>
                </a:schemeClr>
              </a:gs>
            </a:gsLst>
            <a:lin ang="16200000" scaled="1"/>
            <a:tileRect/>
          </a:gra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
        <p:nvSpPr>
          <p:cNvPr id="15" name="Purple Box 4"/>
          <p:cNvSpPr/>
          <p:nvPr userDrawn="1"/>
        </p:nvSpPr>
        <p:spPr>
          <a:xfrm>
            <a:off x="7637588" y="3618505"/>
            <a:ext cx="4553714" cy="41148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89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82880" algn="ctr"/>
            <a:endParaRPr lang="en-US" b="1" dirty="0">
              <a:solidFill>
                <a:prstClr val="white"/>
              </a:solidFill>
            </a:endParaRPr>
          </a:p>
        </p:txBody>
      </p:sp>
      <p:sp>
        <p:nvSpPr>
          <p:cNvPr id="37" name="Title Placeholder 4"/>
          <p:cNvSpPr>
            <a:spLocks noGrp="1"/>
          </p:cNvSpPr>
          <p:nvPr>
            <p:ph idx="19"/>
          </p:nvPr>
        </p:nvSpPr>
        <p:spPr>
          <a:xfrm>
            <a:off x="7635490" y="3611508"/>
            <a:ext cx="4575658" cy="410633"/>
          </a:xfrm>
        </p:spPr>
        <p:txBody>
          <a:bodyPr>
            <a:normAutofit/>
          </a:bodyPr>
          <a:lstStyle>
            <a:lvl1pPr marL="0" indent="0" algn="ctr">
              <a:buNone/>
              <a:defRPr sz="1800" b="1">
                <a:solidFill>
                  <a:schemeClr val="bg1"/>
                </a:solidFill>
              </a:defRPr>
            </a:lvl1pPr>
            <a:lvl2pPr marL="275851" indent="0">
              <a:buNone/>
              <a:defRPr b="1">
                <a:solidFill>
                  <a:schemeClr val="bg1"/>
                </a:solidFill>
              </a:defRPr>
            </a:lvl2pPr>
            <a:lvl3pPr marL="551703" indent="0">
              <a:buNone/>
              <a:defRPr b="1">
                <a:solidFill>
                  <a:schemeClr val="bg1"/>
                </a:solidFill>
              </a:defRPr>
            </a:lvl3pPr>
            <a:lvl4pPr marL="751979" indent="0">
              <a:buNone/>
              <a:defRPr b="1">
                <a:solidFill>
                  <a:schemeClr val="bg1"/>
                </a:solidFill>
              </a:defRPr>
            </a:lvl4pPr>
            <a:lvl5pPr marL="950365" indent="0">
              <a:buNone/>
              <a:defRPr b="1">
                <a:solidFill>
                  <a:schemeClr val="bg1"/>
                </a:solidFill>
              </a:defRPr>
            </a:lvl5pPr>
          </a:lstStyle>
          <a:p>
            <a:pPr lvl="0"/>
            <a:r>
              <a:rPr lang="en-US" smtClean="0"/>
              <a:t>Click to edit Master text styles</a:t>
            </a:r>
          </a:p>
        </p:txBody>
      </p:sp>
      <p:sp>
        <p:nvSpPr>
          <p:cNvPr id="16" name="Yellow Box 3"/>
          <p:cNvSpPr/>
          <p:nvPr userDrawn="1"/>
        </p:nvSpPr>
        <p:spPr>
          <a:xfrm>
            <a:off x="3037777" y="3618505"/>
            <a:ext cx="4571999" cy="41148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8900000" scaled="1"/>
            <a:tileRect/>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182880" algn="ctr"/>
            <a:endParaRPr lang="en-US" b="1" dirty="0">
              <a:solidFill>
                <a:prstClr val="white"/>
              </a:solidFill>
            </a:endParaRPr>
          </a:p>
        </p:txBody>
      </p:sp>
      <p:sp>
        <p:nvSpPr>
          <p:cNvPr id="36" name="Title Placeholder 3"/>
          <p:cNvSpPr>
            <a:spLocks noGrp="1"/>
          </p:cNvSpPr>
          <p:nvPr>
            <p:ph idx="18"/>
          </p:nvPr>
        </p:nvSpPr>
        <p:spPr>
          <a:xfrm>
            <a:off x="3036021" y="3611508"/>
            <a:ext cx="4575658" cy="410633"/>
          </a:xfrm>
        </p:spPr>
        <p:txBody>
          <a:bodyPr>
            <a:normAutofit/>
          </a:bodyPr>
          <a:lstStyle>
            <a:lvl1pPr marL="0" indent="0" algn="ctr">
              <a:buNone/>
              <a:defRPr sz="1800" b="1">
                <a:solidFill>
                  <a:schemeClr val="bg1"/>
                </a:solidFill>
              </a:defRPr>
            </a:lvl1pPr>
            <a:lvl2pPr marL="275851" indent="0">
              <a:buNone/>
              <a:defRPr b="1">
                <a:solidFill>
                  <a:schemeClr val="bg1"/>
                </a:solidFill>
              </a:defRPr>
            </a:lvl2pPr>
            <a:lvl3pPr marL="551703" indent="0">
              <a:buNone/>
              <a:defRPr b="1">
                <a:solidFill>
                  <a:schemeClr val="bg1"/>
                </a:solidFill>
              </a:defRPr>
            </a:lvl3pPr>
            <a:lvl4pPr marL="751979" indent="0">
              <a:buNone/>
              <a:defRPr b="1">
                <a:solidFill>
                  <a:schemeClr val="bg1"/>
                </a:solidFill>
              </a:defRPr>
            </a:lvl4pPr>
            <a:lvl5pPr marL="950365" indent="0">
              <a:buNone/>
              <a:defRPr b="1">
                <a:solidFill>
                  <a:schemeClr val="bg1"/>
                </a:solidFill>
              </a:defRPr>
            </a:lvl5pPr>
          </a:lstStyle>
          <a:p>
            <a:pPr lvl="0"/>
            <a:r>
              <a:rPr lang="en-US" smtClean="0"/>
              <a:t>Click to edit Master text styles</a:t>
            </a:r>
          </a:p>
        </p:txBody>
      </p:sp>
      <p:sp>
        <p:nvSpPr>
          <p:cNvPr id="14" name="Red Box 2"/>
          <p:cNvSpPr/>
          <p:nvPr userDrawn="1"/>
        </p:nvSpPr>
        <p:spPr>
          <a:xfrm>
            <a:off x="7635490" y="777766"/>
            <a:ext cx="4546287" cy="41148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8900000" scaled="1"/>
            <a:tileRect/>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82880" algn="ctr"/>
            <a:endParaRPr lang="en-US" b="1" dirty="0">
              <a:solidFill>
                <a:prstClr val="white"/>
              </a:solidFill>
            </a:endParaRPr>
          </a:p>
        </p:txBody>
      </p:sp>
      <p:sp>
        <p:nvSpPr>
          <p:cNvPr id="35" name="Title Placeholder 2"/>
          <p:cNvSpPr>
            <a:spLocks noGrp="1"/>
          </p:cNvSpPr>
          <p:nvPr>
            <p:ph idx="17"/>
          </p:nvPr>
        </p:nvSpPr>
        <p:spPr>
          <a:xfrm>
            <a:off x="7620804" y="777766"/>
            <a:ext cx="4575658" cy="410633"/>
          </a:xfrm>
        </p:spPr>
        <p:txBody>
          <a:bodyPr>
            <a:normAutofit/>
          </a:bodyPr>
          <a:lstStyle>
            <a:lvl1pPr marL="0" indent="0" algn="ctr">
              <a:buNone/>
              <a:defRPr sz="1800" b="1">
                <a:solidFill>
                  <a:schemeClr val="bg1"/>
                </a:solidFill>
              </a:defRPr>
            </a:lvl1pPr>
            <a:lvl2pPr marL="275851" indent="0">
              <a:buNone/>
              <a:defRPr b="1">
                <a:solidFill>
                  <a:schemeClr val="bg1"/>
                </a:solidFill>
              </a:defRPr>
            </a:lvl2pPr>
            <a:lvl3pPr marL="551703" indent="0">
              <a:buNone/>
              <a:defRPr b="1">
                <a:solidFill>
                  <a:schemeClr val="bg1"/>
                </a:solidFill>
              </a:defRPr>
            </a:lvl3pPr>
            <a:lvl4pPr marL="751979" indent="0">
              <a:buNone/>
              <a:defRPr b="1">
                <a:solidFill>
                  <a:schemeClr val="bg1"/>
                </a:solidFill>
              </a:defRPr>
            </a:lvl4pPr>
            <a:lvl5pPr marL="950365" indent="0">
              <a:buNone/>
              <a:defRPr b="1">
                <a:solidFill>
                  <a:schemeClr val="bg1"/>
                </a:solidFill>
              </a:defRPr>
            </a:lvl5pPr>
          </a:lstStyle>
          <a:p>
            <a:pPr lvl="0"/>
            <a:r>
              <a:rPr lang="en-US" smtClean="0"/>
              <a:t>Click to edit Master text styles</a:t>
            </a:r>
          </a:p>
        </p:txBody>
      </p:sp>
      <p:sp>
        <p:nvSpPr>
          <p:cNvPr id="13" name="Blue Box 1"/>
          <p:cNvSpPr/>
          <p:nvPr userDrawn="1"/>
        </p:nvSpPr>
        <p:spPr>
          <a:xfrm>
            <a:off x="3037777" y="777766"/>
            <a:ext cx="4571999" cy="41148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82880" algn="ctr"/>
            <a:endParaRPr lang="en-US" b="1" dirty="0">
              <a:solidFill>
                <a:prstClr val="white"/>
              </a:solidFill>
            </a:endParaRPr>
          </a:p>
        </p:txBody>
      </p:sp>
      <p:sp>
        <p:nvSpPr>
          <p:cNvPr id="34" name="Title Placeholder 1"/>
          <p:cNvSpPr>
            <a:spLocks noGrp="1"/>
          </p:cNvSpPr>
          <p:nvPr>
            <p:ph idx="16"/>
          </p:nvPr>
        </p:nvSpPr>
        <p:spPr>
          <a:xfrm>
            <a:off x="3036021" y="778613"/>
            <a:ext cx="4575658" cy="410633"/>
          </a:xfrm>
        </p:spPr>
        <p:txBody>
          <a:bodyPr>
            <a:normAutofit/>
          </a:bodyPr>
          <a:lstStyle>
            <a:lvl1pPr marL="0" indent="0" algn="ctr">
              <a:buNone/>
              <a:defRPr sz="1800" b="1">
                <a:solidFill>
                  <a:schemeClr val="bg1"/>
                </a:solidFill>
              </a:defRPr>
            </a:lvl1pPr>
            <a:lvl2pPr marL="275851" indent="0">
              <a:buNone/>
              <a:defRPr b="1">
                <a:solidFill>
                  <a:schemeClr val="bg1"/>
                </a:solidFill>
              </a:defRPr>
            </a:lvl2pPr>
            <a:lvl3pPr marL="551703" indent="0">
              <a:buNone/>
              <a:defRPr b="1">
                <a:solidFill>
                  <a:schemeClr val="bg1"/>
                </a:solidFill>
              </a:defRPr>
            </a:lvl3pPr>
            <a:lvl4pPr marL="751979" indent="0">
              <a:buNone/>
              <a:defRPr b="1">
                <a:solidFill>
                  <a:schemeClr val="bg1"/>
                </a:solidFill>
              </a:defRPr>
            </a:lvl4pPr>
            <a:lvl5pPr marL="950365" indent="0">
              <a:buNone/>
              <a:defRPr b="1">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622389552"/>
      </p:ext>
    </p:extLst>
  </p:cSld>
  <p:clrMapOvr>
    <a:masterClrMapping/>
  </p:clrMapOvr>
  <p:timing>
    <p:tnLst>
      <p:par>
        <p:cTn xmlns:p14="http://schemas.microsoft.com/office/powerpoint/2010/mai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777766"/>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
        <p:nvSpPr>
          <p:cNvPr id="8" name="Rectangle 7"/>
          <p:cNvSpPr/>
          <p:nvPr userDrawn="1"/>
        </p:nvSpPr>
        <p:spPr>
          <a:xfrm>
            <a:off x="3037777" y="777766"/>
            <a:ext cx="9151048" cy="5667484"/>
          </a:xfrm>
          <a:prstGeom prst="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2959625459"/>
      </p:ext>
    </p:extLst>
  </p:cSld>
  <p:clrMapOvr>
    <a:masterClrMapping/>
  </p:clrMapOvr>
  <p:timing>
    <p:tnLst>
      <p:par>
        <p:cTn xmlns:p14="http://schemas.microsoft.com/office/powerpoint/2010/mai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8" name="Rectangle 7"/>
          <p:cNvSpPr/>
          <p:nvPr userDrawn="1"/>
        </p:nvSpPr>
        <p:spPr>
          <a:xfrm>
            <a:off x="0" y="777766"/>
            <a:ext cx="12188825" cy="5667484"/>
          </a:xfrm>
          <a:prstGeom prst="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3319538143"/>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05857"/>
      </p:ext>
    </p:extLst>
  </p:cSld>
  <p:clrMapOvr>
    <a:masterClrMapping/>
  </p:clrMapOvr>
  <p:timing>
    <p:tnLst>
      <p:par>
        <p:cTn xmlns:p14="http://schemas.microsoft.com/office/powerpoint/2010/mai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777766"/>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
        <p:nvSpPr>
          <p:cNvPr id="8" name="Rectangle 7"/>
          <p:cNvSpPr/>
          <p:nvPr userDrawn="1"/>
        </p:nvSpPr>
        <p:spPr>
          <a:xfrm>
            <a:off x="3037777" y="777766"/>
            <a:ext cx="9151048" cy="5667484"/>
          </a:xfrm>
          <a:prstGeom prst="rect">
            <a:avLst/>
          </a:prstGeom>
          <a:pattFill prst="openDmnd">
            <a:fgClr>
              <a:schemeClr val="bg1">
                <a:lumMod val="95000"/>
              </a:schemeClr>
            </a:fgClr>
            <a:bgClr>
              <a:schemeClr val="bg1"/>
            </a:bgClr>
          </a:pattFill>
          <a:ln w="9525" algn="ctr">
            <a:noFill/>
            <a:miter lim="800000"/>
            <a:headEnd/>
            <a:tailEnd/>
          </a:ln>
        </p:spPr>
        <p:txBody>
          <a:bodyPr wrap="none" anchor="ctr"/>
          <a:lstStyle/>
          <a:p>
            <a:endParaRPr lang="en-US">
              <a:solidFill>
                <a:srgbClr val="000000"/>
              </a:solidFill>
            </a:endParaRPr>
          </a:p>
        </p:txBody>
      </p:sp>
    </p:spTree>
    <p:extLst>
      <p:ext uri="{BB962C8B-B14F-4D97-AF65-F5344CB8AC3E}">
        <p14:creationId xmlns:p14="http://schemas.microsoft.com/office/powerpoint/2010/main" val="1479258859"/>
      </p:ext>
    </p:extLst>
  </p:cSld>
  <p:clrMapOvr>
    <a:masterClrMapping/>
  </p:clrMapOvr>
  <p:timing>
    <p:tnLst>
      <p:par>
        <p:cTn xmlns:p14="http://schemas.microsoft.com/office/powerpoint/2010/mai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pic>
        <p:nvPicPr>
          <p:cNvPr id="7" name="Background Shadow"/>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83806" y="1056742"/>
            <a:ext cx="328013" cy="5359934"/>
          </a:xfrm>
          <a:prstGeom prst="rect">
            <a:avLst/>
          </a:prstGeom>
        </p:spPr>
      </p:pic>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10" name="Background Graphic (Right)"/>
          <p:cNvSpPr/>
          <p:nvPr userDrawn="1"/>
        </p:nvSpPr>
        <p:spPr>
          <a:xfrm rot="10800000">
            <a:off x="7611680" y="1157288"/>
            <a:ext cx="4572000" cy="5287962"/>
          </a:xfrm>
          <a:prstGeom prst="rect">
            <a:avLst/>
          </a:prstGeom>
          <a:gradFill flip="none" rotWithShape="1">
            <a:gsLst>
              <a:gs pos="0">
                <a:schemeClr val="bg1"/>
              </a:gs>
              <a:gs pos="72000">
                <a:schemeClr val="dk1">
                  <a:tint val="75000"/>
                  <a:satMod val="210000"/>
                  <a:alpha val="16000"/>
                </a:schemeClr>
              </a:gs>
              <a:gs pos="100000">
                <a:schemeClr val="dk1">
                  <a:tint val="85000"/>
                  <a:satMod val="210000"/>
                  <a:alpha val="11000"/>
                </a:schemeClr>
              </a:gs>
            </a:gsLst>
            <a:lin ang="16200000" scaled="1"/>
            <a:tileRect/>
          </a:gra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6" name="Rectangle 5"/>
          <p:cNvSpPr/>
          <p:nvPr userDrawn="1"/>
        </p:nvSpPr>
        <p:spPr>
          <a:xfrm>
            <a:off x="0" y="777766"/>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
        <p:nvSpPr>
          <p:cNvPr id="8" name="Content Placeholder 2"/>
          <p:cNvSpPr>
            <a:spLocks noGrp="1"/>
          </p:cNvSpPr>
          <p:nvPr>
            <p:ph idx="13"/>
          </p:nvPr>
        </p:nvSpPr>
        <p:spPr>
          <a:xfrm>
            <a:off x="7930461" y="1345934"/>
            <a:ext cx="3934437" cy="483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1"/>
          <p:cNvSpPr>
            <a:spLocks noGrp="1"/>
          </p:cNvSpPr>
          <p:nvPr>
            <p:ph idx="1"/>
          </p:nvPr>
        </p:nvSpPr>
        <p:spPr>
          <a:xfrm>
            <a:off x="3296093" y="1333500"/>
            <a:ext cx="3934437" cy="483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4069591"/>
      </p:ext>
    </p:extLst>
  </p:cSld>
  <p:clrMapOvr>
    <a:masterClrMapping/>
  </p:clrMapOvr>
  <p:timing>
    <p:tnLst>
      <p:par>
        <p:cTn xmlns:p14="http://schemas.microsoft.com/office/powerpoint/2010/mai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6" name="Background Shadow"/>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83806" y="1056743"/>
            <a:ext cx="328013" cy="4397688"/>
          </a:xfrm>
          <a:prstGeom prst="rect">
            <a:avLst/>
          </a:prstGeom>
        </p:spPr>
      </p:pic>
      <p:sp>
        <p:nvSpPr>
          <p:cNvPr id="7" name="Background Graphic (Right)"/>
          <p:cNvSpPr/>
          <p:nvPr userDrawn="1"/>
        </p:nvSpPr>
        <p:spPr>
          <a:xfrm rot="10800000">
            <a:off x="7611680" y="1157287"/>
            <a:ext cx="4572000" cy="5262562"/>
          </a:xfrm>
          <a:prstGeom prst="rect">
            <a:avLst/>
          </a:prstGeom>
          <a:gradFill flip="none" rotWithShape="1">
            <a:gsLst>
              <a:gs pos="0">
                <a:schemeClr val="bg1"/>
              </a:gs>
              <a:gs pos="72000">
                <a:schemeClr val="dk1">
                  <a:tint val="75000"/>
                  <a:satMod val="210000"/>
                  <a:alpha val="16000"/>
                </a:schemeClr>
              </a:gs>
              <a:gs pos="100000">
                <a:schemeClr val="dk1">
                  <a:tint val="85000"/>
                  <a:satMod val="210000"/>
                  <a:alpha val="11000"/>
                </a:schemeClr>
              </a:gs>
            </a:gsLst>
            <a:lin ang="16200000" scaled="1"/>
            <a:tileRect/>
          </a:gra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
        <p:nvSpPr>
          <p:cNvPr id="8" name="Rectangle 7"/>
          <p:cNvSpPr/>
          <p:nvPr userDrawn="1"/>
        </p:nvSpPr>
        <p:spPr>
          <a:xfrm>
            <a:off x="7483805" y="4552950"/>
            <a:ext cx="4697971" cy="1868551"/>
          </a:xfrm>
          <a:prstGeom prst="rect">
            <a:avLst/>
          </a:prstGeom>
          <a:gradFill>
            <a:gsLst>
              <a:gs pos="47000">
                <a:schemeClr val="bg1"/>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userDrawn="1"/>
        </p:nvSpPr>
        <p:spPr>
          <a:xfrm rot="10800000">
            <a:off x="7490485" y="781051"/>
            <a:ext cx="4697971" cy="1373250"/>
          </a:xfrm>
          <a:prstGeom prst="rect">
            <a:avLst/>
          </a:prstGeom>
          <a:gradFill>
            <a:gsLst>
              <a:gs pos="47000">
                <a:schemeClr val="bg1"/>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userDrawn="1"/>
        </p:nvSpPr>
        <p:spPr>
          <a:xfrm>
            <a:off x="0" y="777766"/>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796389819"/>
      </p:ext>
    </p:extLst>
  </p:cSld>
  <p:clrMapOvr>
    <a:masterClrMapping/>
  </p:clrMapOvr>
  <p:timing>
    <p:tnLst>
      <p:par>
        <p:cTn xmlns:p14="http://schemas.microsoft.com/office/powerpoint/2010/mai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825353044"/>
      </p:ext>
    </p:extLst>
  </p:cSld>
  <p:clrMapOvr>
    <a:masterClrMapping/>
  </p:clrMapOvr>
  <p:timing>
    <p:tnLst>
      <p:par>
        <p:cTn xmlns:p14="http://schemas.microsoft.com/office/powerpoint/2010/mai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8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7" tIns="54406" rIns="108817" bIns="54406" anchor="ctr"/>
          <a:lstStyle/>
          <a:p>
            <a:pPr algn="ctr" defTabSz="914285" fontAlgn="base">
              <a:spcBef>
                <a:spcPct val="0"/>
              </a:spcBef>
              <a:spcAft>
                <a:spcPct val="0"/>
              </a:spcAft>
            </a:pPr>
            <a:endParaRPr lang="en-US" sz="1900">
              <a:solidFill>
                <a:srgbClr val="FFFFFF"/>
              </a:solidFill>
              <a:ea typeface="ＭＳ Ｐゴシック" pitchFamily="-111" charset="-128"/>
            </a:endParaRPr>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75" y="1"/>
            <a:ext cx="12192000" cy="6442075"/>
          </a:xfrm>
          <a:prstGeom prst="rect">
            <a:avLst/>
          </a:prstGeom>
        </p:spPr>
      </p:pic>
      <p:pic>
        <p:nvPicPr>
          <p:cNvPr id="10" name="Picture 2" descr="C:\Users\JOSEPH~1\AppData\Local\Temp\vmware-Joseph Buchwald\VMwareDnD\841b9a50\fader.png"/>
          <p:cNvPicPr>
            <a:picLocks noChangeAspect="1" noChangeArrowheads="1"/>
          </p:cNvPicPr>
          <p:nvPr userDrawn="1"/>
        </p:nvPicPr>
        <p:blipFill rotWithShape="1">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3175" y="-1"/>
            <a:ext cx="12191998" cy="644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377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3"/>
            <a:ext cx="12188825" cy="1296988"/>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3" tIns="54404" rIns="108813" bIns="54404" anchor="ctr"/>
          <a:lstStyle/>
          <a:p>
            <a:pPr algn="ctr" defTabSz="914247"/>
            <a:endParaRPr lang="en-US" sz="1900">
              <a:solidFill>
                <a:srgbClr val="FFFFFF"/>
              </a:solidFill>
              <a:ea typeface="ＭＳ Ｐゴシック" pitchFamily="-111" charset="-128"/>
            </a:endParaRPr>
          </a:p>
        </p:txBody>
      </p:sp>
      <p:sp>
        <p:nvSpPr>
          <p:cNvPr id="9" name="Rectangle 8"/>
          <p:cNvSpPr/>
          <p:nvPr userDrawn="1"/>
        </p:nvSpPr>
        <p:spPr>
          <a:xfrm>
            <a:off x="0" y="2438401"/>
            <a:ext cx="12188825" cy="4003675"/>
          </a:xfrm>
          <a:prstGeom prst="rect">
            <a:avLst/>
          </a:prstGeom>
          <a:solidFill>
            <a:srgbClr val="69849B"/>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3" tIns="54404" rIns="108813" bIns="54404" rtlCol="0" anchor="ctr"/>
          <a:lstStyle/>
          <a:p>
            <a:pPr algn="ctr" defTabSz="914247"/>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tint val="75000"/>
                  </a:schemeClr>
                </a:solidFill>
              </a:defRPr>
            </a:lvl1pPr>
            <a:lvl2pPr marL="544054" indent="0" algn="ctr">
              <a:buNone/>
              <a:defRPr>
                <a:solidFill>
                  <a:schemeClr val="tx1">
                    <a:tint val="75000"/>
                  </a:schemeClr>
                </a:solidFill>
              </a:defRPr>
            </a:lvl2pPr>
            <a:lvl3pPr marL="1088110" indent="0" algn="ctr">
              <a:buNone/>
              <a:defRPr>
                <a:solidFill>
                  <a:schemeClr val="tx1">
                    <a:tint val="75000"/>
                  </a:schemeClr>
                </a:solidFill>
              </a:defRPr>
            </a:lvl3pPr>
            <a:lvl4pPr marL="1632164" indent="0" algn="ctr">
              <a:buNone/>
              <a:defRPr>
                <a:solidFill>
                  <a:schemeClr val="tx1">
                    <a:tint val="75000"/>
                  </a:schemeClr>
                </a:solidFill>
              </a:defRPr>
            </a:lvl4pPr>
            <a:lvl5pPr marL="2176218" indent="0" algn="ctr">
              <a:buNone/>
              <a:defRPr>
                <a:solidFill>
                  <a:schemeClr val="tx1">
                    <a:tint val="75000"/>
                  </a:schemeClr>
                </a:solidFill>
              </a:defRPr>
            </a:lvl5pPr>
            <a:lvl6pPr marL="2720273" indent="0" algn="ctr">
              <a:buNone/>
              <a:defRPr>
                <a:solidFill>
                  <a:schemeClr val="tx1">
                    <a:tint val="75000"/>
                  </a:schemeClr>
                </a:solidFill>
              </a:defRPr>
            </a:lvl6pPr>
            <a:lvl7pPr marL="3264327" indent="0" algn="ctr">
              <a:buNone/>
              <a:defRPr>
                <a:solidFill>
                  <a:schemeClr val="tx1">
                    <a:tint val="75000"/>
                  </a:schemeClr>
                </a:solidFill>
              </a:defRPr>
            </a:lvl7pPr>
            <a:lvl8pPr marL="3808383" indent="0" algn="ctr">
              <a:buNone/>
              <a:defRPr>
                <a:solidFill>
                  <a:schemeClr val="tx1">
                    <a:tint val="75000"/>
                  </a:schemeClr>
                </a:solidFill>
              </a:defRPr>
            </a:lvl8pPr>
            <a:lvl9pPr marL="4352437"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pic>
        <p:nvPicPr>
          <p:cNvPr id="10" name="Picture 9" descr="Adobe_logo_tag_top_7-8in_png.png"/>
          <p:cNvPicPr>
            <a:picLocks noChangeAspect="1"/>
          </p:cNvPicPr>
          <p:nvPr userDrawn="1"/>
        </p:nvPicPr>
        <p:blipFill>
          <a:blip r:embed="rId2" cstate="print"/>
          <a:stretch>
            <a:fillRect/>
          </a:stretch>
        </p:blipFill>
        <p:spPr>
          <a:xfrm>
            <a:off x="641184" y="5"/>
            <a:ext cx="365030" cy="611641"/>
          </a:xfrm>
          <a:prstGeom prst="rect">
            <a:avLst/>
          </a:prstGeom>
        </p:spPr>
      </p:pic>
      <p:sp>
        <p:nvSpPr>
          <p:cNvPr id="11" name="Rectangle 10"/>
          <p:cNvSpPr/>
          <p:nvPr userDrawn="1"/>
        </p:nvSpPr>
        <p:spPr>
          <a:xfrm>
            <a:off x="11609608" y="6530343"/>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0935" tIns="30467" rIns="60935" bIns="30467" anchor="ctr"/>
          <a:lstStyle/>
          <a:p>
            <a:pPr algn="ctr" defTabSz="914247"/>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307611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561602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711660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3" tIns="54404" rIns="108813" bIns="54404" anchor="ctr"/>
          <a:lstStyle/>
          <a:p>
            <a:pPr algn="ctr" defTabSz="914247" fontAlgn="base">
              <a:spcBef>
                <a:spcPct val="0"/>
              </a:spcBef>
              <a:spcAft>
                <a:spcPct val="0"/>
              </a:spcAft>
            </a:pPr>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1899944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380768" y="990600"/>
            <a:ext cx="8503341"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777767"/>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Tree>
    <p:extLst>
      <p:ext uri="{BB962C8B-B14F-4D97-AF65-F5344CB8AC3E}">
        <p14:creationId xmlns:p14="http://schemas.microsoft.com/office/powerpoint/2010/main" val="798843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19" y="0"/>
            <a:ext cx="12188824" cy="6858000"/>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791" tIns="44897" rIns="89791" bIns="44897" anchor="ctr"/>
          <a:lstStyle/>
          <a:p>
            <a:pPr algn="ctr" defTabSz="899167">
              <a:buFont typeface="Wingdings" pitchFamily="2" charset="2"/>
              <a:buChar char="§"/>
            </a:pPr>
            <a:endParaRPr lang="en-US">
              <a:solidFill>
                <a:srgbClr val="FFFFFF"/>
              </a:solidFill>
              <a:ea typeface="ＭＳ Ｐゴシック" pitchFamily="-111" charset="-128"/>
            </a:endParaRPr>
          </a:p>
        </p:txBody>
      </p:sp>
      <p:sp>
        <p:nvSpPr>
          <p:cNvPr id="2" name="Title 1"/>
          <p:cNvSpPr>
            <a:spLocks noGrp="1"/>
          </p:cNvSpPr>
          <p:nvPr>
            <p:ph type="title"/>
          </p:nvPr>
        </p:nvSpPr>
        <p:spPr>
          <a:xfrm>
            <a:off x="304721" y="184149"/>
            <a:ext cx="11579384" cy="411163"/>
          </a:xfrm>
          <a:prstGeom prst="rect">
            <a:avLst/>
          </a:prstGeom>
        </p:spPr>
        <p:txBody>
          <a:bodyPr lIns="121899" tIns="60949" rIns="121899" bIns="60949"/>
          <a:lstStyle/>
          <a:p>
            <a:r>
              <a:rPr lang="en-US" smtClean="0"/>
              <a:t>Click to edit Master title style</a:t>
            </a:r>
            <a:endParaRPr lang="en-US"/>
          </a:p>
        </p:txBody>
      </p:sp>
    </p:spTree>
    <p:extLst>
      <p:ext uri="{BB962C8B-B14F-4D97-AF65-F5344CB8AC3E}">
        <p14:creationId xmlns:p14="http://schemas.microsoft.com/office/powerpoint/2010/main" val="3965229936"/>
      </p:ext>
    </p:extLst>
  </p:cSld>
  <p:clrMapOvr>
    <a:masterClrMapping/>
  </p:clrMapOvr>
  <p:timing>
    <p:tnLst>
      <p:par>
        <p:cTn xmlns:p14="http://schemas.microsoft.com/office/powerpoint/2010/mai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777767"/>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Tree>
    <p:extLst>
      <p:ext uri="{BB962C8B-B14F-4D97-AF65-F5344CB8AC3E}">
        <p14:creationId xmlns:p14="http://schemas.microsoft.com/office/powerpoint/2010/main" val="149438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737738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777767"/>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pic>
        <p:nvPicPr>
          <p:cNvPr id="9" name="Background Shadow"/>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808" y="1056746"/>
            <a:ext cx="328013" cy="5359935"/>
          </a:xfrm>
          <a:prstGeom prst="rect">
            <a:avLst/>
          </a:prstGeom>
        </p:spPr>
      </p:pic>
      <p:sp>
        <p:nvSpPr>
          <p:cNvPr id="16" name="Content Placeholder 2"/>
          <p:cNvSpPr>
            <a:spLocks noGrp="1"/>
          </p:cNvSpPr>
          <p:nvPr>
            <p:ph idx="13"/>
          </p:nvPr>
        </p:nvSpPr>
        <p:spPr>
          <a:xfrm>
            <a:off x="7930462" y="1345935"/>
            <a:ext cx="3934436" cy="483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
          <p:cNvSpPr>
            <a:spLocks noGrp="1"/>
          </p:cNvSpPr>
          <p:nvPr>
            <p:ph idx="1"/>
          </p:nvPr>
        </p:nvSpPr>
        <p:spPr>
          <a:xfrm>
            <a:off x="3296094" y="1333503"/>
            <a:ext cx="3934436" cy="483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Background Graphic (Right)"/>
          <p:cNvSpPr/>
          <p:nvPr userDrawn="1"/>
        </p:nvSpPr>
        <p:spPr>
          <a:xfrm rot="10800000">
            <a:off x="7611680" y="1157289"/>
            <a:ext cx="4572000" cy="5287963"/>
          </a:xfrm>
          <a:prstGeom prst="rect">
            <a:avLst/>
          </a:prstGeom>
          <a:gradFill flip="none" rotWithShape="1">
            <a:gsLst>
              <a:gs pos="0">
                <a:schemeClr val="bg1"/>
              </a:gs>
              <a:gs pos="72000">
                <a:schemeClr val="dk1">
                  <a:tint val="75000"/>
                  <a:satMod val="210000"/>
                  <a:alpha val="16000"/>
                </a:schemeClr>
              </a:gs>
              <a:gs pos="100000">
                <a:schemeClr val="dk1">
                  <a:tint val="85000"/>
                  <a:satMod val="210000"/>
                  <a:alpha val="11000"/>
                </a:schemeClr>
              </a:gs>
            </a:gsLst>
            <a:lin ang="16200000" scaled="1"/>
            <a:tileRect/>
          </a:gra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
        <p:nvSpPr>
          <p:cNvPr id="12" name="Blue Title Box"/>
          <p:cNvSpPr/>
          <p:nvPr userDrawn="1"/>
        </p:nvSpPr>
        <p:spPr>
          <a:xfrm>
            <a:off x="3037782" y="777767"/>
            <a:ext cx="4562855" cy="41148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3500000" scaled="1"/>
            <a:tileRect/>
          </a:gradFill>
          <a:ln/>
        </p:spPr>
        <p:style>
          <a:lnRef idx="2">
            <a:schemeClr val="accent2">
              <a:shade val="50000"/>
            </a:schemeClr>
          </a:lnRef>
          <a:fillRef idx="1">
            <a:schemeClr val="accent2"/>
          </a:fillRef>
          <a:effectRef idx="0">
            <a:schemeClr val="accent2"/>
          </a:effectRef>
          <a:fontRef idx="minor">
            <a:schemeClr val="lt1"/>
          </a:fontRef>
        </p:style>
        <p:txBody>
          <a:bodyPr lIns="91424" tIns="45713" rIns="91424" bIns="45713" rtlCol="0" anchor="ctr"/>
          <a:lstStyle/>
          <a:p>
            <a:pPr algn="ctr" defTabSz="914247"/>
            <a:endParaRPr lang="en-US" sz="1900" b="1" dirty="0">
              <a:solidFill>
                <a:prstClr val="white"/>
              </a:solidFill>
            </a:endParaRPr>
          </a:p>
        </p:txBody>
      </p:sp>
      <p:sp>
        <p:nvSpPr>
          <p:cNvPr id="13" name="Purple Title Box"/>
          <p:cNvSpPr/>
          <p:nvPr userDrawn="1"/>
        </p:nvSpPr>
        <p:spPr>
          <a:xfrm>
            <a:off x="7626943" y="777767"/>
            <a:ext cx="4553712" cy="41148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35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lIns="91424" tIns="45713" rIns="91424" bIns="45713" rtlCol="0" anchor="ctr"/>
          <a:lstStyle/>
          <a:p>
            <a:pPr algn="ctr" defTabSz="914247"/>
            <a:endParaRPr lang="en-US" sz="1900" b="1" dirty="0">
              <a:solidFill>
                <a:prstClr val="white"/>
              </a:solidFill>
            </a:endParaRPr>
          </a:p>
        </p:txBody>
      </p:sp>
      <p:sp>
        <p:nvSpPr>
          <p:cNvPr id="14" name="Title Placeholder 2"/>
          <p:cNvSpPr>
            <a:spLocks noGrp="1"/>
          </p:cNvSpPr>
          <p:nvPr>
            <p:ph idx="17"/>
          </p:nvPr>
        </p:nvSpPr>
        <p:spPr>
          <a:xfrm>
            <a:off x="7620809" y="777772"/>
            <a:ext cx="4575657" cy="410633"/>
          </a:xfrm>
        </p:spPr>
        <p:txBody>
          <a:bodyPr>
            <a:normAutofit/>
          </a:bodyPr>
          <a:lstStyle>
            <a:lvl1pPr marL="0" indent="0" algn="ctr">
              <a:buNone/>
              <a:defRPr sz="1900" b="1">
                <a:solidFill>
                  <a:schemeClr val="bg1"/>
                </a:solidFill>
              </a:defRPr>
            </a:lvl1pPr>
            <a:lvl2pPr marL="275805" indent="0">
              <a:buNone/>
              <a:defRPr b="1">
                <a:solidFill>
                  <a:schemeClr val="bg1"/>
                </a:solidFill>
              </a:defRPr>
            </a:lvl2pPr>
            <a:lvl3pPr marL="551607" indent="0">
              <a:buNone/>
              <a:defRPr b="1">
                <a:solidFill>
                  <a:schemeClr val="bg1"/>
                </a:solidFill>
              </a:defRPr>
            </a:lvl3pPr>
            <a:lvl4pPr marL="751851" indent="0">
              <a:buNone/>
              <a:defRPr b="1">
                <a:solidFill>
                  <a:schemeClr val="bg1"/>
                </a:solidFill>
              </a:defRPr>
            </a:lvl4pPr>
            <a:lvl5pPr marL="950207" indent="0">
              <a:buNone/>
              <a:defRPr b="1">
                <a:solidFill>
                  <a:schemeClr val="bg1"/>
                </a:solidFill>
              </a:defRPr>
            </a:lvl5pPr>
          </a:lstStyle>
          <a:p>
            <a:pPr lvl="0"/>
            <a:r>
              <a:rPr lang="en-US" smtClean="0"/>
              <a:t>Click to edit Master text styles</a:t>
            </a:r>
          </a:p>
        </p:txBody>
      </p:sp>
      <p:sp>
        <p:nvSpPr>
          <p:cNvPr id="17" name="Title Placeholder 1"/>
          <p:cNvSpPr>
            <a:spLocks noGrp="1"/>
          </p:cNvSpPr>
          <p:nvPr>
            <p:ph idx="16"/>
          </p:nvPr>
        </p:nvSpPr>
        <p:spPr>
          <a:xfrm>
            <a:off x="3036026" y="778618"/>
            <a:ext cx="4575657" cy="410633"/>
          </a:xfrm>
        </p:spPr>
        <p:txBody>
          <a:bodyPr>
            <a:normAutofit/>
          </a:bodyPr>
          <a:lstStyle>
            <a:lvl1pPr marL="0" indent="0" algn="ctr">
              <a:buNone/>
              <a:defRPr sz="1900" b="1">
                <a:solidFill>
                  <a:schemeClr val="bg1"/>
                </a:solidFill>
              </a:defRPr>
            </a:lvl1pPr>
            <a:lvl2pPr marL="275805" indent="0">
              <a:buNone/>
              <a:defRPr b="1">
                <a:solidFill>
                  <a:schemeClr val="bg1"/>
                </a:solidFill>
              </a:defRPr>
            </a:lvl2pPr>
            <a:lvl3pPr marL="551607" indent="0">
              <a:buNone/>
              <a:defRPr b="1">
                <a:solidFill>
                  <a:schemeClr val="bg1"/>
                </a:solidFill>
              </a:defRPr>
            </a:lvl3pPr>
            <a:lvl4pPr marL="751851" indent="0">
              <a:buNone/>
              <a:defRPr b="1">
                <a:solidFill>
                  <a:schemeClr val="bg1"/>
                </a:solidFill>
              </a:defRPr>
            </a:lvl4pPr>
            <a:lvl5pPr marL="950207" indent="0">
              <a:buNone/>
              <a:defRPr b="1">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3777411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7" name="Shadow (Midd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808" y="1085322"/>
            <a:ext cx="328013" cy="5359935"/>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Navigation Block (Left)"/>
          <p:cNvSpPr/>
          <p:nvPr userDrawn="1"/>
        </p:nvSpPr>
        <p:spPr>
          <a:xfrm>
            <a:off x="0" y="777767"/>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
        <p:nvSpPr>
          <p:cNvPr id="8" name="Background Color (Right Side)"/>
          <p:cNvSpPr/>
          <p:nvPr userDrawn="1"/>
        </p:nvSpPr>
        <p:spPr>
          <a:xfrm rot="10800000">
            <a:off x="7611680" y="1157289"/>
            <a:ext cx="4572000" cy="5287963"/>
          </a:xfrm>
          <a:prstGeom prst="rect">
            <a:avLst/>
          </a:prstGeom>
          <a:gradFill flip="none" rotWithShape="1">
            <a:gsLst>
              <a:gs pos="0">
                <a:schemeClr val="bg1"/>
              </a:gs>
              <a:gs pos="72000">
                <a:schemeClr val="dk1">
                  <a:tint val="75000"/>
                  <a:satMod val="210000"/>
                  <a:alpha val="16000"/>
                </a:schemeClr>
              </a:gs>
              <a:gs pos="100000">
                <a:schemeClr val="dk1">
                  <a:tint val="85000"/>
                  <a:satMod val="210000"/>
                  <a:alpha val="11000"/>
                </a:schemeClr>
              </a:gs>
            </a:gsLst>
            <a:lin ang="16200000" scaled="1"/>
            <a:tileRect/>
          </a:gra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
        <p:nvSpPr>
          <p:cNvPr id="22" name="Content Placeholder 4"/>
          <p:cNvSpPr>
            <a:spLocks noGrp="1"/>
          </p:cNvSpPr>
          <p:nvPr>
            <p:ph idx="15"/>
          </p:nvPr>
        </p:nvSpPr>
        <p:spPr>
          <a:xfrm>
            <a:off x="7930462" y="4199203"/>
            <a:ext cx="3934436" cy="2120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Purple Box 4"/>
          <p:cNvSpPr/>
          <p:nvPr userDrawn="1"/>
        </p:nvSpPr>
        <p:spPr>
          <a:xfrm>
            <a:off x="7635493" y="3618505"/>
            <a:ext cx="4546286" cy="41148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89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lIns="91424" tIns="45713" rIns="91424" bIns="45713" rtlCol="0" anchor="ctr"/>
          <a:lstStyle/>
          <a:p>
            <a:pPr marL="182848" algn="ctr" defTabSz="914247"/>
            <a:endParaRPr lang="en-US" sz="1900" b="1" dirty="0">
              <a:solidFill>
                <a:prstClr val="white"/>
              </a:solidFill>
            </a:endParaRPr>
          </a:p>
        </p:txBody>
      </p:sp>
      <p:sp>
        <p:nvSpPr>
          <p:cNvPr id="37" name="Title Placeholder 4"/>
          <p:cNvSpPr>
            <a:spLocks noGrp="1"/>
          </p:cNvSpPr>
          <p:nvPr>
            <p:ph idx="19"/>
          </p:nvPr>
        </p:nvSpPr>
        <p:spPr>
          <a:xfrm>
            <a:off x="7635495" y="3611513"/>
            <a:ext cx="4575657" cy="410633"/>
          </a:xfrm>
        </p:spPr>
        <p:txBody>
          <a:bodyPr>
            <a:normAutofit/>
          </a:bodyPr>
          <a:lstStyle>
            <a:lvl1pPr marL="0" indent="0" algn="ctr">
              <a:buNone/>
              <a:defRPr sz="1900" b="1">
                <a:solidFill>
                  <a:schemeClr val="bg1"/>
                </a:solidFill>
              </a:defRPr>
            </a:lvl1pPr>
            <a:lvl2pPr marL="275805" indent="0">
              <a:buNone/>
              <a:defRPr b="1">
                <a:solidFill>
                  <a:schemeClr val="bg1"/>
                </a:solidFill>
              </a:defRPr>
            </a:lvl2pPr>
            <a:lvl3pPr marL="551607" indent="0">
              <a:buNone/>
              <a:defRPr b="1">
                <a:solidFill>
                  <a:schemeClr val="bg1"/>
                </a:solidFill>
              </a:defRPr>
            </a:lvl3pPr>
            <a:lvl4pPr marL="751851" indent="0">
              <a:buNone/>
              <a:defRPr b="1">
                <a:solidFill>
                  <a:schemeClr val="bg1"/>
                </a:solidFill>
              </a:defRPr>
            </a:lvl4pPr>
            <a:lvl5pPr marL="950207" indent="0">
              <a:buNone/>
              <a:defRPr b="1">
                <a:solidFill>
                  <a:schemeClr val="bg1"/>
                </a:solidFill>
              </a:defRPr>
            </a:lvl5pPr>
          </a:lstStyle>
          <a:p>
            <a:pPr lvl="0"/>
            <a:r>
              <a:rPr lang="en-US" smtClean="0"/>
              <a:t>Click to edit Master text styles</a:t>
            </a:r>
          </a:p>
        </p:txBody>
      </p:sp>
      <p:sp>
        <p:nvSpPr>
          <p:cNvPr id="21" name="Content Placeholder 3"/>
          <p:cNvSpPr>
            <a:spLocks noGrp="1"/>
          </p:cNvSpPr>
          <p:nvPr>
            <p:ph idx="14"/>
          </p:nvPr>
        </p:nvSpPr>
        <p:spPr>
          <a:xfrm>
            <a:off x="3296094" y="4186767"/>
            <a:ext cx="3934436" cy="2120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Yellow Box 3"/>
          <p:cNvSpPr/>
          <p:nvPr userDrawn="1"/>
        </p:nvSpPr>
        <p:spPr>
          <a:xfrm>
            <a:off x="3037778" y="3618505"/>
            <a:ext cx="4571998" cy="41148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8900000" scaled="1"/>
            <a:tileRect/>
          </a:gradFill>
          <a:ln/>
        </p:spPr>
        <p:style>
          <a:lnRef idx="2">
            <a:schemeClr val="accent4">
              <a:shade val="50000"/>
            </a:schemeClr>
          </a:lnRef>
          <a:fillRef idx="1">
            <a:schemeClr val="accent4"/>
          </a:fillRef>
          <a:effectRef idx="0">
            <a:schemeClr val="accent4"/>
          </a:effectRef>
          <a:fontRef idx="minor">
            <a:schemeClr val="lt1"/>
          </a:fontRef>
        </p:style>
        <p:txBody>
          <a:bodyPr lIns="91424" tIns="45713" rIns="91424" bIns="45713" rtlCol="0" anchor="ctr"/>
          <a:lstStyle/>
          <a:p>
            <a:pPr marL="182848" algn="ctr" defTabSz="914247"/>
            <a:endParaRPr lang="en-US" sz="1900" b="1" dirty="0">
              <a:solidFill>
                <a:prstClr val="white"/>
              </a:solidFill>
            </a:endParaRPr>
          </a:p>
        </p:txBody>
      </p:sp>
      <p:sp>
        <p:nvSpPr>
          <p:cNvPr id="36" name="Title Placeholder 3"/>
          <p:cNvSpPr>
            <a:spLocks noGrp="1"/>
          </p:cNvSpPr>
          <p:nvPr>
            <p:ph idx="18"/>
          </p:nvPr>
        </p:nvSpPr>
        <p:spPr>
          <a:xfrm>
            <a:off x="3036026" y="3611513"/>
            <a:ext cx="4575657" cy="410633"/>
          </a:xfrm>
        </p:spPr>
        <p:txBody>
          <a:bodyPr>
            <a:normAutofit/>
          </a:bodyPr>
          <a:lstStyle>
            <a:lvl1pPr marL="0" indent="0" algn="ctr">
              <a:buNone/>
              <a:defRPr sz="1900" b="1">
                <a:solidFill>
                  <a:schemeClr val="bg1"/>
                </a:solidFill>
              </a:defRPr>
            </a:lvl1pPr>
            <a:lvl2pPr marL="275805" indent="0">
              <a:buNone/>
              <a:defRPr b="1">
                <a:solidFill>
                  <a:schemeClr val="bg1"/>
                </a:solidFill>
              </a:defRPr>
            </a:lvl2pPr>
            <a:lvl3pPr marL="551607" indent="0">
              <a:buNone/>
              <a:defRPr b="1">
                <a:solidFill>
                  <a:schemeClr val="bg1"/>
                </a:solidFill>
              </a:defRPr>
            </a:lvl3pPr>
            <a:lvl4pPr marL="751851" indent="0">
              <a:buNone/>
              <a:defRPr b="1">
                <a:solidFill>
                  <a:schemeClr val="bg1"/>
                </a:solidFill>
              </a:defRPr>
            </a:lvl4pPr>
            <a:lvl5pPr marL="950207" indent="0">
              <a:buNone/>
              <a:defRPr b="1">
                <a:solidFill>
                  <a:schemeClr val="bg1"/>
                </a:solidFill>
              </a:defRPr>
            </a:lvl5pPr>
          </a:lstStyle>
          <a:p>
            <a:pPr lvl="0"/>
            <a:r>
              <a:rPr lang="en-US" smtClean="0"/>
              <a:t>Click to edit Master text styles</a:t>
            </a:r>
          </a:p>
        </p:txBody>
      </p:sp>
      <p:sp>
        <p:nvSpPr>
          <p:cNvPr id="20" name="Content Placeholder 2"/>
          <p:cNvSpPr>
            <a:spLocks noGrp="1"/>
          </p:cNvSpPr>
          <p:nvPr>
            <p:ph idx="13"/>
          </p:nvPr>
        </p:nvSpPr>
        <p:spPr>
          <a:xfrm>
            <a:off x="7930462" y="1345935"/>
            <a:ext cx="3934436" cy="2120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d Box 2"/>
          <p:cNvSpPr/>
          <p:nvPr userDrawn="1"/>
        </p:nvSpPr>
        <p:spPr>
          <a:xfrm>
            <a:off x="7635493" y="777767"/>
            <a:ext cx="4546286" cy="41148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8900000" scaled="1"/>
            <a:tileRect/>
          </a:gradFill>
          <a:ln/>
        </p:spPr>
        <p:style>
          <a:lnRef idx="2">
            <a:schemeClr val="accent6">
              <a:shade val="50000"/>
            </a:schemeClr>
          </a:lnRef>
          <a:fillRef idx="1">
            <a:schemeClr val="accent6"/>
          </a:fillRef>
          <a:effectRef idx="0">
            <a:schemeClr val="accent6"/>
          </a:effectRef>
          <a:fontRef idx="minor">
            <a:schemeClr val="lt1"/>
          </a:fontRef>
        </p:style>
        <p:txBody>
          <a:bodyPr lIns="91424" tIns="45713" rIns="91424" bIns="45713" rtlCol="0" anchor="ctr"/>
          <a:lstStyle/>
          <a:p>
            <a:pPr marL="182848" algn="ctr" defTabSz="914247"/>
            <a:endParaRPr lang="en-US" sz="1900" b="1" dirty="0">
              <a:solidFill>
                <a:prstClr val="white"/>
              </a:solidFill>
            </a:endParaRPr>
          </a:p>
        </p:txBody>
      </p:sp>
      <p:sp>
        <p:nvSpPr>
          <p:cNvPr id="35" name="Title Placeholder 2"/>
          <p:cNvSpPr>
            <a:spLocks noGrp="1"/>
          </p:cNvSpPr>
          <p:nvPr>
            <p:ph idx="17"/>
          </p:nvPr>
        </p:nvSpPr>
        <p:spPr>
          <a:xfrm>
            <a:off x="7620809" y="777772"/>
            <a:ext cx="4575657" cy="410633"/>
          </a:xfrm>
        </p:spPr>
        <p:txBody>
          <a:bodyPr>
            <a:normAutofit/>
          </a:bodyPr>
          <a:lstStyle>
            <a:lvl1pPr marL="0" indent="0" algn="ctr">
              <a:buNone/>
              <a:defRPr sz="1900" b="1">
                <a:solidFill>
                  <a:schemeClr val="bg1"/>
                </a:solidFill>
              </a:defRPr>
            </a:lvl1pPr>
            <a:lvl2pPr marL="275805" indent="0">
              <a:buNone/>
              <a:defRPr b="1">
                <a:solidFill>
                  <a:schemeClr val="bg1"/>
                </a:solidFill>
              </a:defRPr>
            </a:lvl2pPr>
            <a:lvl3pPr marL="551607" indent="0">
              <a:buNone/>
              <a:defRPr b="1">
                <a:solidFill>
                  <a:schemeClr val="bg1"/>
                </a:solidFill>
              </a:defRPr>
            </a:lvl3pPr>
            <a:lvl4pPr marL="751851" indent="0">
              <a:buNone/>
              <a:defRPr b="1">
                <a:solidFill>
                  <a:schemeClr val="bg1"/>
                </a:solidFill>
              </a:defRPr>
            </a:lvl4pPr>
            <a:lvl5pPr marL="950207" indent="0">
              <a:buNone/>
              <a:defRPr b="1">
                <a:solidFill>
                  <a:schemeClr val="bg1"/>
                </a:solidFill>
              </a:defRPr>
            </a:lvl5pPr>
          </a:lstStyle>
          <a:p>
            <a:pPr lvl="0"/>
            <a:r>
              <a:rPr lang="en-US" smtClean="0"/>
              <a:t>Click to edit Master text styles</a:t>
            </a:r>
          </a:p>
        </p:txBody>
      </p:sp>
      <p:sp>
        <p:nvSpPr>
          <p:cNvPr id="19" name="Content Placeholder 1"/>
          <p:cNvSpPr>
            <a:spLocks noGrp="1"/>
          </p:cNvSpPr>
          <p:nvPr>
            <p:ph idx="1"/>
          </p:nvPr>
        </p:nvSpPr>
        <p:spPr>
          <a:xfrm>
            <a:off x="3296094" y="1333503"/>
            <a:ext cx="3934436" cy="2120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Blue Box 1"/>
          <p:cNvSpPr/>
          <p:nvPr userDrawn="1"/>
        </p:nvSpPr>
        <p:spPr>
          <a:xfrm>
            <a:off x="3037778" y="777767"/>
            <a:ext cx="4571998" cy="41148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p:spPr>
        <p:style>
          <a:lnRef idx="2">
            <a:schemeClr val="accent2">
              <a:shade val="50000"/>
            </a:schemeClr>
          </a:lnRef>
          <a:fillRef idx="1">
            <a:schemeClr val="accent2"/>
          </a:fillRef>
          <a:effectRef idx="0">
            <a:schemeClr val="accent2"/>
          </a:effectRef>
          <a:fontRef idx="minor">
            <a:schemeClr val="lt1"/>
          </a:fontRef>
        </p:style>
        <p:txBody>
          <a:bodyPr lIns="91424" tIns="45713" rIns="91424" bIns="45713" rtlCol="0" anchor="ctr"/>
          <a:lstStyle/>
          <a:p>
            <a:pPr marL="182848" algn="ctr" defTabSz="914247"/>
            <a:endParaRPr lang="en-US" sz="1900" b="1" dirty="0">
              <a:solidFill>
                <a:prstClr val="white"/>
              </a:solidFill>
            </a:endParaRPr>
          </a:p>
        </p:txBody>
      </p:sp>
      <p:sp>
        <p:nvSpPr>
          <p:cNvPr id="34" name="Title Placeholder 1"/>
          <p:cNvSpPr>
            <a:spLocks noGrp="1"/>
          </p:cNvSpPr>
          <p:nvPr>
            <p:ph idx="16"/>
          </p:nvPr>
        </p:nvSpPr>
        <p:spPr>
          <a:xfrm>
            <a:off x="3036026" y="778618"/>
            <a:ext cx="4575657" cy="410633"/>
          </a:xfrm>
        </p:spPr>
        <p:txBody>
          <a:bodyPr>
            <a:normAutofit/>
          </a:bodyPr>
          <a:lstStyle>
            <a:lvl1pPr marL="0" indent="0" algn="ctr">
              <a:buNone/>
              <a:defRPr sz="1900" b="1">
                <a:solidFill>
                  <a:schemeClr val="bg1"/>
                </a:solidFill>
              </a:defRPr>
            </a:lvl1pPr>
            <a:lvl2pPr marL="275805" indent="0">
              <a:buNone/>
              <a:defRPr b="1">
                <a:solidFill>
                  <a:schemeClr val="bg1"/>
                </a:solidFill>
              </a:defRPr>
            </a:lvl2pPr>
            <a:lvl3pPr marL="551607" indent="0">
              <a:buNone/>
              <a:defRPr b="1">
                <a:solidFill>
                  <a:schemeClr val="bg1"/>
                </a:solidFill>
              </a:defRPr>
            </a:lvl3pPr>
            <a:lvl4pPr marL="751851" indent="0">
              <a:buNone/>
              <a:defRPr b="1">
                <a:solidFill>
                  <a:schemeClr val="bg1"/>
                </a:solidFill>
              </a:defRPr>
            </a:lvl4pPr>
            <a:lvl5pPr marL="950207" indent="0">
              <a:buNone/>
              <a:defRPr b="1">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184664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7" name="Shadow (Midd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64758" y="1085322"/>
            <a:ext cx="328013" cy="5359935"/>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Navigation Block (Left)"/>
          <p:cNvSpPr/>
          <p:nvPr userDrawn="1"/>
        </p:nvSpPr>
        <p:spPr>
          <a:xfrm>
            <a:off x="0" y="777767"/>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
        <p:nvSpPr>
          <p:cNvPr id="8" name="Background Color (Right Side)"/>
          <p:cNvSpPr/>
          <p:nvPr userDrawn="1"/>
        </p:nvSpPr>
        <p:spPr>
          <a:xfrm rot="10800000">
            <a:off x="7642351" y="1157289"/>
            <a:ext cx="4572000" cy="5287963"/>
          </a:xfrm>
          <a:prstGeom prst="rect">
            <a:avLst/>
          </a:prstGeom>
          <a:gradFill flip="none" rotWithShape="1">
            <a:gsLst>
              <a:gs pos="0">
                <a:schemeClr val="bg1"/>
              </a:gs>
              <a:gs pos="72000">
                <a:schemeClr val="dk1">
                  <a:tint val="75000"/>
                  <a:satMod val="210000"/>
                  <a:alpha val="16000"/>
                </a:schemeClr>
              </a:gs>
              <a:gs pos="100000">
                <a:schemeClr val="dk1">
                  <a:tint val="85000"/>
                  <a:satMod val="210000"/>
                  <a:alpha val="11000"/>
                </a:schemeClr>
              </a:gs>
            </a:gsLst>
            <a:lin ang="16200000" scaled="1"/>
            <a:tileRect/>
          </a:gra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
        <p:nvSpPr>
          <p:cNvPr id="15" name="Purple Box 4"/>
          <p:cNvSpPr/>
          <p:nvPr userDrawn="1"/>
        </p:nvSpPr>
        <p:spPr>
          <a:xfrm>
            <a:off x="7637588" y="3618505"/>
            <a:ext cx="4553714" cy="41148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89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lIns="91424" tIns="45713" rIns="91424" bIns="45713" rtlCol="0" anchor="ctr"/>
          <a:lstStyle/>
          <a:p>
            <a:pPr marL="182848" algn="ctr" defTabSz="914247"/>
            <a:endParaRPr lang="en-US" sz="1900" b="1" dirty="0">
              <a:solidFill>
                <a:prstClr val="white"/>
              </a:solidFill>
            </a:endParaRPr>
          </a:p>
        </p:txBody>
      </p:sp>
      <p:sp>
        <p:nvSpPr>
          <p:cNvPr id="37" name="Title Placeholder 4"/>
          <p:cNvSpPr>
            <a:spLocks noGrp="1"/>
          </p:cNvSpPr>
          <p:nvPr>
            <p:ph idx="19"/>
          </p:nvPr>
        </p:nvSpPr>
        <p:spPr>
          <a:xfrm>
            <a:off x="7635495" y="3611513"/>
            <a:ext cx="4575657" cy="410633"/>
          </a:xfrm>
        </p:spPr>
        <p:txBody>
          <a:bodyPr>
            <a:normAutofit/>
          </a:bodyPr>
          <a:lstStyle>
            <a:lvl1pPr marL="0" indent="0" algn="ctr">
              <a:buNone/>
              <a:defRPr sz="1900" b="1">
                <a:solidFill>
                  <a:schemeClr val="bg1"/>
                </a:solidFill>
              </a:defRPr>
            </a:lvl1pPr>
            <a:lvl2pPr marL="275805" indent="0">
              <a:buNone/>
              <a:defRPr b="1">
                <a:solidFill>
                  <a:schemeClr val="bg1"/>
                </a:solidFill>
              </a:defRPr>
            </a:lvl2pPr>
            <a:lvl3pPr marL="551607" indent="0">
              <a:buNone/>
              <a:defRPr b="1">
                <a:solidFill>
                  <a:schemeClr val="bg1"/>
                </a:solidFill>
              </a:defRPr>
            </a:lvl3pPr>
            <a:lvl4pPr marL="751851" indent="0">
              <a:buNone/>
              <a:defRPr b="1">
                <a:solidFill>
                  <a:schemeClr val="bg1"/>
                </a:solidFill>
              </a:defRPr>
            </a:lvl4pPr>
            <a:lvl5pPr marL="950207" indent="0">
              <a:buNone/>
              <a:defRPr b="1">
                <a:solidFill>
                  <a:schemeClr val="bg1"/>
                </a:solidFill>
              </a:defRPr>
            </a:lvl5pPr>
          </a:lstStyle>
          <a:p>
            <a:pPr lvl="0"/>
            <a:r>
              <a:rPr lang="en-US" smtClean="0"/>
              <a:t>Click to edit Master text styles</a:t>
            </a:r>
          </a:p>
        </p:txBody>
      </p:sp>
      <p:sp>
        <p:nvSpPr>
          <p:cNvPr id="16" name="Yellow Box 3"/>
          <p:cNvSpPr/>
          <p:nvPr userDrawn="1"/>
        </p:nvSpPr>
        <p:spPr>
          <a:xfrm>
            <a:off x="3037778" y="3618505"/>
            <a:ext cx="4571998" cy="41148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8900000" scaled="1"/>
            <a:tileRect/>
          </a:gradFill>
          <a:ln/>
        </p:spPr>
        <p:style>
          <a:lnRef idx="2">
            <a:schemeClr val="accent4">
              <a:shade val="50000"/>
            </a:schemeClr>
          </a:lnRef>
          <a:fillRef idx="1">
            <a:schemeClr val="accent4"/>
          </a:fillRef>
          <a:effectRef idx="0">
            <a:schemeClr val="accent4"/>
          </a:effectRef>
          <a:fontRef idx="minor">
            <a:schemeClr val="lt1"/>
          </a:fontRef>
        </p:style>
        <p:txBody>
          <a:bodyPr lIns="91424" tIns="45713" rIns="91424" bIns="45713" rtlCol="0" anchor="ctr"/>
          <a:lstStyle/>
          <a:p>
            <a:pPr marL="182848" algn="ctr" defTabSz="914247"/>
            <a:endParaRPr lang="en-US" sz="1900" b="1" dirty="0">
              <a:solidFill>
                <a:prstClr val="white"/>
              </a:solidFill>
            </a:endParaRPr>
          </a:p>
        </p:txBody>
      </p:sp>
      <p:sp>
        <p:nvSpPr>
          <p:cNvPr id="36" name="Title Placeholder 3"/>
          <p:cNvSpPr>
            <a:spLocks noGrp="1"/>
          </p:cNvSpPr>
          <p:nvPr>
            <p:ph idx="18"/>
          </p:nvPr>
        </p:nvSpPr>
        <p:spPr>
          <a:xfrm>
            <a:off x="3036026" y="3611513"/>
            <a:ext cx="4575657" cy="410633"/>
          </a:xfrm>
        </p:spPr>
        <p:txBody>
          <a:bodyPr>
            <a:normAutofit/>
          </a:bodyPr>
          <a:lstStyle>
            <a:lvl1pPr marL="0" indent="0" algn="ctr">
              <a:buNone/>
              <a:defRPr sz="1900" b="1">
                <a:solidFill>
                  <a:schemeClr val="bg1"/>
                </a:solidFill>
              </a:defRPr>
            </a:lvl1pPr>
            <a:lvl2pPr marL="275805" indent="0">
              <a:buNone/>
              <a:defRPr b="1">
                <a:solidFill>
                  <a:schemeClr val="bg1"/>
                </a:solidFill>
              </a:defRPr>
            </a:lvl2pPr>
            <a:lvl3pPr marL="551607" indent="0">
              <a:buNone/>
              <a:defRPr b="1">
                <a:solidFill>
                  <a:schemeClr val="bg1"/>
                </a:solidFill>
              </a:defRPr>
            </a:lvl3pPr>
            <a:lvl4pPr marL="751851" indent="0">
              <a:buNone/>
              <a:defRPr b="1">
                <a:solidFill>
                  <a:schemeClr val="bg1"/>
                </a:solidFill>
              </a:defRPr>
            </a:lvl4pPr>
            <a:lvl5pPr marL="950207" indent="0">
              <a:buNone/>
              <a:defRPr b="1">
                <a:solidFill>
                  <a:schemeClr val="bg1"/>
                </a:solidFill>
              </a:defRPr>
            </a:lvl5pPr>
          </a:lstStyle>
          <a:p>
            <a:pPr lvl="0"/>
            <a:r>
              <a:rPr lang="en-US" smtClean="0"/>
              <a:t>Click to edit Master text styles</a:t>
            </a:r>
          </a:p>
        </p:txBody>
      </p:sp>
      <p:sp>
        <p:nvSpPr>
          <p:cNvPr id="14" name="Red Box 2"/>
          <p:cNvSpPr/>
          <p:nvPr userDrawn="1"/>
        </p:nvSpPr>
        <p:spPr>
          <a:xfrm>
            <a:off x="7635493" y="777767"/>
            <a:ext cx="4546286" cy="41148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8900000" scaled="1"/>
            <a:tileRect/>
          </a:gradFill>
          <a:ln/>
        </p:spPr>
        <p:style>
          <a:lnRef idx="2">
            <a:schemeClr val="accent6">
              <a:shade val="50000"/>
            </a:schemeClr>
          </a:lnRef>
          <a:fillRef idx="1">
            <a:schemeClr val="accent6"/>
          </a:fillRef>
          <a:effectRef idx="0">
            <a:schemeClr val="accent6"/>
          </a:effectRef>
          <a:fontRef idx="minor">
            <a:schemeClr val="lt1"/>
          </a:fontRef>
        </p:style>
        <p:txBody>
          <a:bodyPr lIns="91424" tIns="45713" rIns="91424" bIns="45713" rtlCol="0" anchor="ctr"/>
          <a:lstStyle/>
          <a:p>
            <a:pPr marL="182848" algn="ctr" defTabSz="914247"/>
            <a:endParaRPr lang="en-US" sz="1900" b="1" dirty="0">
              <a:solidFill>
                <a:prstClr val="white"/>
              </a:solidFill>
            </a:endParaRPr>
          </a:p>
        </p:txBody>
      </p:sp>
      <p:sp>
        <p:nvSpPr>
          <p:cNvPr id="35" name="Title Placeholder 2"/>
          <p:cNvSpPr>
            <a:spLocks noGrp="1"/>
          </p:cNvSpPr>
          <p:nvPr>
            <p:ph idx="17"/>
          </p:nvPr>
        </p:nvSpPr>
        <p:spPr>
          <a:xfrm>
            <a:off x="7620809" y="777772"/>
            <a:ext cx="4575657" cy="410633"/>
          </a:xfrm>
        </p:spPr>
        <p:txBody>
          <a:bodyPr>
            <a:normAutofit/>
          </a:bodyPr>
          <a:lstStyle>
            <a:lvl1pPr marL="0" indent="0" algn="ctr">
              <a:buNone/>
              <a:defRPr sz="1900" b="1">
                <a:solidFill>
                  <a:schemeClr val="bg1"/>
                </a:solidFill>
              </a:defRPr>
            </a:lvl1pPr>
            <a:lvl2pPr marL="275805" indent="0">
              <a:buNone/>
              <a:defRPr b="1">
                <a:solidFill>
                  <a:schemeClr val="bg1"/>
                </a:solidFill>
              </a:defRPr>
            </a:lvl2pPr>
            <a:lvl3pPr marL="551607" indent="0">
              <a:buNone/>
              <a:defRPr b="1">
                <a:solidFill>
                  <a:schemeClr val="bg1"/>
                </a:solidFill>
              </a:defRPr>
            </a:lvl3pPr>
            <a:lvl4pPr marL="751851" indent="0">
              <a:buNone/>
              <a:defRPr b="1">
                <a:solidFill>
                  <a:schemeClr val="bg1"/>
                </a:solidFill>
              </a:defRPr>
            </a:lvl4pPr>
            <a:lvl5pPr marL="950207" indent="0">
              <a:buNone/>
              <a:defRPr b="1">
                <a:solidFill>
                  <a:schemeClr val="bg1"/>
                </a:solidFill>
              </a:defRPr>
            </a:lvl5pPr>
          </a:lstStyle>
          <a:p>
            <a:pPr lvl="0"/>
            <a:r>
              <a:rPr lang="en-US" smtClean="0"/>
              <a:t>Click to edit Master text styles</a:t>
            </a:r>
          </a:p>
        </p:txBody>
      </p:sp>
      <p:sp>
        <p:nvSpPr>
          <p:cNvPr id="13" name="Blue Box 1"/>
          <p:cNvSpPr/>
          <p:nvPr userDrawn="1"/>
        </p:nvSpPr>
        <p:spPr>
          <a:xfrm>
            <a:off x="3037778" y="777767"/>
            <a:ext cx="4571998" cy="41148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p:spPr>
        <p:style>
          <a:lnRef idx="2">
            <a:schemeClr val="accent2">
              <a:shade val="50000"/>
            </a:schemeClr>
          </a:lnRef>
          <a:fillRef idx="1">
            <a:schemeClr val="accent2"/>
          </a:fillRef>
          <a:effectRef idx="0">
            <a:schemeClr val="accent2"/>
          </a:effectRef>
          <a:fontRef idx="minor">
            <a:schemeClr val="lt1"/>
          </a:fontRef>
        </p:style>
        <p:txBody>
          <a:bodyPr lIns="91424" tIns="45713" rIns="91424" bIns="45713" rtlCol="0" anchor="ctr"/>
          <a:lstStyle/>
          <a:p>
            <a:pPr marL="182848" algn="ctr" defTabSz="914247"/>
            <a:endParaRPr lang="en-US" sz="1900" b="1" dirty="0">
              <a:solidFill>
                <a:prstClr val="white"/>
              </a:solidFill>
            </a:endParaRPr>
          </a:p>
        </p:txBody>
      </p:sp>
      <p:sp>
        <p:nvSpPr>
          <p:cNvPr id="34" name="Title Placeholder 1"/>
          <p:cNvSpPr>
            <a:spLocks noGrp="1"/>
          </p:cNvSpPr>
          <p:nvPr>
            <p:ph idx="16"/>
          </p:nvPr>
        </p:nvSpPr>
        <p:spPr>
          <a:xfrm>
            <a:off x="3036026" y="778618"/>
            <a:ext cx="4575657" cy="410633"/>
          </a:xfrm>
        </p:spPr>
        <p:txBody>
          <a:bodyPr>
            <a:normAutofit/>
          </a:bodyPr>
          <a:lstStyle>
            <a:lvl1pPr marL="0" indent="0" algn="ctr">
              <a:buNone/>
              <a:defRPr sz="1900" b="1">
                <a:solidFill>
                  <a:schemeClr val="bg1"/>
                </a:solidFill>
              </a:defRPr>
            </a:lvl1pPr>
            <a:lvl2pPr marL="275805" indent="0">
              <a:buNone/>
              <a:defRPr b="1">
                <a:solidFill>
                  <a:schemeClr val="bg1"/>
                </a:solidFill>
              </a:defRPr>
            </a:lvl2pPr>
            <a:lvl3pPr marL="551607" indent="0">
              <a:buNone/>
              <a:defRPr b="1">
                <a:solidFill>
                  <a:schemeClr val="bg1"/>
                </a:solidFill>
              </a:defRPr>
            </a:lvl3pPr>
            <a:lvl4pPr marL="751851" indent="0">
              <a:buNone/>
              <a:defRPr b="1">
                <a:solidFill>
                  <a:schemeClr val="bg1"/>
                </a:solidFill>
              </a:defRPr>
            </a:lvl4pPr>
            <a:lvl5pPr marL="950207" indent="0">
              <a:buNone/>
              <a:defRPr b="1">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3744383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777767"/>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
        <p:nvSpPr>
          <p:cNvPr id="8" name="Rectangle 7"/>
          <p:cNvSpPr/>
          <p:nvPr userDrawn="1"/>
        </p:nvSpPr>
        <p:spPr>
          <a:xfrm>
            <a:off x="3037777" y="777767"/>
            <a:ext cx="9151048" cy="5667484"/>
          </a:xfrm>
          <a:prstGeom prst="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Tree>
    <p:extLst>
      <p:ext uri="{BB962C8B-B14F-4D97-AF65-F5344CB8AC3E}">
        <p14:creationId xmlns:p14="http://schemas.microsoft.com/office/powerpoint/2010/main" val="6052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8" name="Rectangle 7"/>
          <p:cNvSpPr/>
          <p:nvPr userDrawn="1"/>
        </p:nvSpPr>
        <p:spPr>
          <a:xfrm>
            <a:off x="0" y="777767"/>
            <a:ext cx="12188825" cy="5667484"/>
          </a:xfrm>
          <a:prstGeom prst="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Tree>
    <p:extLst>
      <p:ext uri="{BB962C8B-B14F-4D97-AF65-F5344CB8AC3E}">
        <p14:creationId xmlns:p14="http://schemas.microsoft.com/office/powerpoint/2010/main" val="37463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777767"/>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
        <p:nvSpPr>
          <p:cNvPr id="8" name="Rectangle 7"/>
          <p:cNvSpPr/>
          <p:nvPr userDrawn="1"/>
        </p:nvSpPr>
        <p:spPr>
          <a:xfrm>
            <a:off x="3037777" y="777767"/>
            <a:ext cx="9151048" cy="5667484"/>
          </a:xfrm>
          <a:prstGeom prst="rect">
            <a:avLst/>
          </a:prstGeom>
          <a:pattFill prst="openDmnd">
            <a:fgClr>
              <a:schemeClr val="bg1">
                <a:lumMod val="95000"/>
              </a:schemeClr>
            </a:fgClr>
            <a:bgClr>
              <a:schemeClr val="bg1"/>
            </a:bgClr>
          </a:pattFill>
          <a:ln w="9525" algn="ctr">
            <a:noFill/>
            <a:miter lim="800000"/>
            <a:headEnd/>
            <a:tailEnd/>
          </a:ln>
        </p:spPr>
        <p:txBody>
          <a:bodyPr wrap="none" lIns="91424" tIns="45713" rIns="91424" bIns="45713" anchor="ctr"/>
          <a:lstStyle/>
          <a:p>
            <a:pPr defTabSz="914247"/>
            <a:endParaRPr lang="en-US" sz="1900">
              <a:solidFill>
                <a:srgbClr val="000000"/>
              </a:solidFill>
            </a:endParaRPr>
          </a:p>
        </p:txBody>
      </p:sp>
    </p:spTree>
    <p:extLst>
      <p:ext uri="{BB962C8B-B14F-4D97-AF65-F5344CB8AC3E}">
        <p14:creationId xmlns:p14="http://schemas.microsoft.com/office/powerpoint/2010/main" val="753196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pic>
        <p:nvPicPr>
          <p:cNvPr id="7" name="Background Shadow"/>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808" y="1056746"/>
            <a:ext cx="328013" cy="5359935"/>
          </a:xfrm>
          <a:prstGeom prst="rect">
            <a:avLst/>
          </a:prstGeom>
        </p:spPr>
      </p:pic>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10" name="Background Graphic (Right)"/>
          <p:cNvSpPr/>
          <p:nvPr userDrawn="1"/>
        </p:nvSpPr>
        <p:spPr>
          <a:xfrm rot="10800000">
            <a:off x="7611680" y="1157289"/>
            <a:ext cx="4572000" cy="5287963"/>
          </a:xfrm>
          <a:prstGeom prst="rect">
            <a:avLst/>
          </a:prstGeom>
          <a:gradFill flip="none" rotWithShape="1">
            <a:gsLst>
              <a:gs pos="0">
                <a:schemeClr val="bg1"/>
              </a:gs>
              <a:gs pos="72000">
                <a:schemeClr val="dk1">
                  <a:tint val="75000"/>
                  <a:satMod val="210000"/>
                  <a:alpha val="16000"/>
                </a:schemeClr>
              </a:gs>
              <a:gs pos="100000">
                <a:schemeClr val="dk1">
                  <a:tint val="85000"/>
                  <a:satMod val="210000"/>
                  <a:alpha val="11000"/>
                </a:schemeClr>
              </a:gs>
            </a:gsLst>
            <a:lin ang="16200000" scaled="1"/>
            <a:tileRect/>
          </a:gra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6" name="Rectangle 5"/>
          <p:cNvSpPr/>
          <p:nvPr userDrawn="1"/>
        </p:nvSpPr>
        <p:spPr>
          <a:xfrm>
            <a:off x="0" y="777767"/>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
        <p:nvSpPr>
          <p:cNvPr id="8" name="Content Placeholder 2"/>
          <p:cNvSpPr>
            <a:spLocks noGrp="1"/>
          </p:cNvSpPr>
          <p:nvPr>
            <p:ph idx="13"/>
          </p:nvPr>
        </p:nvSpPr>
        <p:spPr>
          <a:xfrm>
            <a:off x="7930462" y="1345935"/>
            <a:ext cx="3934436" cy="483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1"/>
          <p:cNvSpPr>
            <a:spLocks noGrp="1"/>
          </p:cNvSpPr>
          <p:nvPr>
            <p:ph idx="1"/>
          </p:nvPr>
        </p:nvSpPr>
        <p:spPr>
          <a:xfrm>
            <a:off x="3296094" y="1333503"/>
            <a:ext cx="3934436" cy="483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267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6" name="Background Shadow"/>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808" y="1056743"/>
            <a:ext cx="328013" cy="4397688"/>
          </a:xfrm>
          <a:prstGeom prst="rect">
            <a:avLst/>
          </a:prstGeom>
        </p:spPr>
      </p:pic>
      <p:sp>
        <p:nvSpPr>
          <p:cNvPr id="7" name="Background Graphic (Right)"/>
          <p:cNvSpPr/>
          <p:nvPr userDrawn="1"/>
        </p:nvSpPr>
        <p:spPr>
          <a:xfrm rot="10800000">
            <a:off x="7611680" y="1157289"/>
            <a:ext cx="4572000" cy="5262563"/>
          </a:xfrm>
          <a:prstGeom prst="rect">
            <a:avLst/>
          </a:prstGeom>
          <a:gradFill flip="none" rotWithShape="1">
            <a:gsLst>
              <a:gs pos="0">
                <a:schemeClr val="bg1"/>
              </a:gs>
              <a:gs pos="72000">
                <a:schemeClr val="dk1">
                  <a:tint val="75000"/>
                  <a:satMod val="210000"/>
                  <a:alpha val="16000"/>
                </a:schemeClr>
              </a:gs>
              <a:gs pos="100000">
                <a:schemeClr val="dk1">
                  <a:tint val="85000"/>
                  <a:satMod val="210000"/>
                  <a:alpha val="11000"/>
                </a:schemeClr>
              </a:gs>
            </a:gsLst>
            <a:lin ang="16200000" scaled="1"/>
            <a:tileRect/>
          </a:gra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
        <p:nvSpPr>
          <p:cNvPr id="8" name="Rectangle 7"/>
          <p:cNvSpPr/>
          <p:nvPr userDrawn="1"/>
        </p:nvSpPr>
        <p:spPr>
          <a:xfrm>
            <a:off x="7483805" y="4552955"/>
            <a:ext cx="4697971" cy="1868551"/>
          </a:xfrm>
          <a:prstGeom prst="rect">
            <a:avLst/>
          </a:prstGeom>
          <a:gradFill>
            <a:gsLst>
              <a:gs pos="47000">
                <a:schemeClr val="bg1"/>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defTabSz="914247"/>
            <a:endParaRPr lang="en-US" sz="1900">
              <a:solidFill>
                <a:prstClr val="white"/>
              </a:solidFill>
            </a:endParaRPr>
          </a:p>
        </p:txBody>
      </p:sp>
      <p:sp>
        <p:nvSpPr>
          <p:cNvPr id="9" name="Rectangle 8"/>
          <p:cNvSpPr/>
          <p:nvPr userDrawn="1"/>
        </p:nvSpPr>
        <p:spPr>
          <a:xfrm rot="10800000">
            <a:off x="7490486" y="781053"/>
            <a:ext cx="4697971" cy="1373251"/>
          </a:xfrm>
          <a:prstGeom prst="rect">
            <a:avLst/>
          </a:prstGeom>
          <a:gradFill>
            <a:gsLst>
              <a:gs pos="47000">
                <a:schemeClr val="bg1"/>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defTabSz="914247"/>
            <a:endParaRPr lang="en-US" sz="1900">
              <a:solidFill>
                <a:prstClr val="white"/>
              </a:solidFill>
            </a:endParaRPr>
          </a:p>
        </p:txBody>
      </p:sp>
      <p:sp>
        <p:nvSpPr>
          <p:cNvPr id="10" name="Rectangle 9"/>
          <p:cNvSpPr/>
          <p:nvPr userDrawn="1"/>
        </p:nvSpPr>
        <p:spPr>
          <a:xfrm>
            <a:off x="0" y="777767"/>
            <a:ext cx="3037777" cy="5667484"/>
          </a:xfrm>
          <a:prstGeom prst="rect">
            <a:avLst/>
          </a:prstGeom>
          <a:solidFill>
            <a:schemeClr val="tx2">
              <a:lumMod val="75000"/>
            </a:schemeClr>
          </a:solidFill>
          <a:ln>
            <a:noFill/>
          </a:ln>
          <a:effectLst/>
        </p:spPr>
        <p:style>
          <a:lnRef idx="1">
            <a:schemeClr val="dk1"/>
          </a:lnRef>
          <a:fillRef idx="2">
            <a:schemeClr val="dk1"/>
          </a:fillRef>
          <a:effectRef idx="1">
            <a:schemeClr val="dk1"/>
          </a:effectRef>
          <a:fontRef idx="minor">
            <a:schemeClr val="dk1"/>
          </a:fontRef>
        </p:style>
        <p:txBody>
          <a:bodyPr lIns="91424" tIns="45713" rIns="91424" bIns="45713" rtlCol="0" anchor="ctr"/>
          <a:lstStyle/>
          <a:p>
            <a:pPr algn="ctr" defTabSz="914247"/>
            <a:endParaRPr lang="en-US" sz="1900">
              <a:solidFill>
                <a:srgbClr val="000000"/>
              </a:solidFill>
            </a:endParaRPr>
          </a:p>
        </p:txBody>
      </p:sp>
    </p:spTree>
    <p:extLst>
      <p:ext uri="{BB962C8B-B14F-4D97-AF65-F5344CB8AC3E}">
        <p14:creationId xmlns:p14="http://schemas.microsoft.com/office/powerpoint/2010/main" val="3297930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ck BG Gradient with Connectors">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6" y="6629400"/>
            <a:ext cx="1015735" cy="168274"/>
          </a:xfrm>
          <a:prstGeom prst="rect">
            <a:avLst/>
          </a:prstGeom>
        </p:spPr>
        <p:txBody>
          <a:bodyPr/>
          <a:lstStyle/>
          <a:p>
            <a:endParaRPr lang="en-US" dirty="0">
              <a:solidFill>
                <a:prstClr val="white"/>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r>
              <a:rPr lang="en-US" dirty="0" smtClean="0">
                <a:solidFill>
                  <a:prstClr val="white"/>
                </a:solidFill>
              </a:rPr>
              <a:t>Footer Text</a:t>
            </a:r>
            <a:endParaRPr lang="en-US" dirty="0">
              <a:solidFill>
                <a:prstClr val="white"/>
              </a:solidFill>
            </a:endParaRPr>
          </a:p>
        </p:txBody>
      </p:sp>
      <p:sp>
        <p:nvSpPr>
          <p:cNvPr id="6" name="Slide Number Placeholder 5"/>
          <p:cNvSpPr>
            <a:spLocks noGrp="1"/>
          </p:cNvSpPr>
          <p:nvPr>
            <p:ph type="sldNum" sz="quarter" idx="12"/>
          </p:nvPr>
        </p:nvSpPr>
        <p:spPr>
          <a:xfrm>
            <a:off x="5586546" y="6477000"/>
            <a:ext cx="1015735" cy="168274"/>
          </a:xfrm>
          <a:prstGeom prst="rect">
            <a:avLst/>
          </a:prstGeom>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6" name="Rectangle 15"/>
          <p:cNvSpPr>
            <a:spLocks noChangeArrowheads="1"/>
          </p:cNvSpPr>
          <p:nvPr userDrawn="1"/>
        </p:nvSpPr>
        <p:spPr bwMode="auto">
          <a:xfrm>
            <a:off x="3" y="2"/>
            <a:ext cx="12188822" cy="6443681"/>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62365" tIns="81191" rIns="162365" bIns="81191" anchor="ctr"/>
          <a:lstStyle/>
          <a:p>
            <a:pPr defTabSz="1623681">
              <a:buFont typeface="Wingdings" pitchFamily="2" charset="2"/>
              <a:buChar char="§"/>
            </a:pPr>
            <a:endParaRPr lang="en-US" sz="3200" dirty="0">
              <a:solidFill>
                <a:srgbClr val="FFFFFF"/>
              </a:solidFill>
              <a:ea typeface="ＭＳ Ｐゴシック" pitchFamily="-111" charset="-128"/>
            </a:endParaRPr>
          </a:p>
        </p:txBody>
      </p:sp>
      <p:pic>
        <p:nvPicPr>
          <p:cNvPr id="7" name="Picture 6" descr="connections4_white.pdf"/>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8564204" y="3711"/>
            <a:ext cx="3624621" cy="3318040"/>
          </a:xfrm>
          <a:prstGeom prst="rect">
            <a:avLst/>
          </a:prstGeom>
        </p:spPr>
      </p:pic>
      <p:pic>
        <p:nvPicPr>
          <p:cNvPr id="8" name="Picture 7" descr="connections3_white.pdf"/>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63372" y="1512658"/>
            <a:ext cx="2598231" cy="1832231"/>
          </a:xfrm>
          <a:prstGeom prst="rect">
            <a:avLst/>
          </a:prstGeom>
        </p:spPr>
      </p:pic>
      <p:pic>
        <p:nvPicPr>
          <p:cNvPr id="9" name="Picture 8" descr="connections5_white.pdf"/>
          <p:cNvPicPr>
            <a:picLocks noChangeAspect="1"/>
          </p:cNvPicPr>
          <p:nvPr userDrawn="1"/>
        </p:nvPicPr>
        <p:blipFill>
          <a:blip r:embed="rId4">
            <a:alphaModFix amt="6000"/>
            <a:extLst>
              <a:ext uri="{28A0092B-C50C-407E-A947-70E740481C1C}">
                <a14:useLocalDpi xmlns:a14="http://schemas.microsoft.com/office/drawing/2010/main" val="0"/>
              </a:ext>
            </a:extLst>
          </a:blip>
          <a:stretch>
            <a:fillRect/>
          </a:stretch>
        </p:blipFill>
        <p:spPr>
          <a:xfrm rot="16200000">
            <a:off x="11040864" y="5130464"/>
            <a:ext cx="856019" cy="1439909"/>
          </a:xfrm>
          <a:prstGeom prst="rect">
            <a:avLst/>
          </a:prstGeom>
        </p:spPr>
      </p:pic>
    </p:spTree>
    <p:extLst>
      <p:ext uri="{BB962C8B-B14F-4D97-AF65-F5344CB8AC3E}">
        <p14:creationId xmlns:p14="http://schemas.microsoft.com/office/powerpoint/2010/main" val="39037414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3" tIns="54404" rIns="108813" bIns="54404" anchor="ctr"/>
          <a:lstStyle/>
          <a:p>
            <a:pPr algn="ctr" defTabSz="914247" fontAlgn="base">
              <a:spcBef>
                <a:spcPct val="0"/>
              </a:spcBef>
              <a:spcAft>
                <a:spcPct val="0"/>
              </a:spcAft>
            </a:pPr>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236146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88825" cy="1296988"/>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4" tIns="54405" rIns="108814" bIns="54405" anchor="ctr"/>
          <a:lstStyle/>
          <a:p>
            <a:pPr algn="ctr" defTabSz="914262"/>
            <a:endParaRPr lang="en-US">
              <a:solidFill>
                <a:srgbClr val="FFFFFF"/>
              </a:solidFill>
              <a:ea typeface="ＭＳ Ｐゴシック" pitchFamily="-111" charset="-128"/>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064" indent="0" algn="ctr">
              <a:buNone/>
              <a:defRPr>
                <a:solidFill>
                  <a:schemeClr val="tx1">
                    <a:tint val="75000"/>
                  </a:schemeClr>
                </a:solidFill>
              </a:defRPr>
            </a:lvl2pPr>
            <a:lvl3pPr marL="1088126" indent="0" algn="ctr">
              <a:buNone/>
              <a:defRPr>
                <a:solidFill>
                  <a:schemeClr val="tx1">
                    <a:tint val="75000"/>
                  </a:schemeClr>
                </a:solidFill>
              </a:defRPr>
            </a:lvl3pPr>
            <a:lvl4pPr marL="1632190" indent="0" algn="ctr">
              <a:buNone/>
              <a:defRPr>
                <a:solidFill>
                  <a:schemeClr val="tx1">
                    <a:tint val="75000"/>
                  </a:schemeClr>
                </a:solidFill>
              </a:defRPr>
            </a:lvl4pPr>
            <a:lvl5pPr marL="2176254" indent="0" algn="ctr">
              <a:buNone/>
              <a:defRPr>
                <a:solidFill>
                  <a:schemeClr val="tx1">
                    <a:tint val="75000"/>
                  </a:schemeClr>
                </a:solidFill>
              </a:defRPr>
            </a:lvl5pPr>
            <a:lvl6pPr marL="2720318" indent="0" algn="ctr">
              <a:buNone/>
              <a:defRPr>
                <a:solidFill>
                  <a:schemeClr val="tx1">
                    <a:tint val="75000"/>
                  </a:schemeClr>
                </a:solidFill>
              </a:defRPr>
            </a:lvl6pPr>
            <a:lvl7pPr marL="3264380" indent="0" algn="ctr">
              <a:buNone/>
              <a:defRPr>
                <a:solidFill>
                  <a:schemeClr val="tx1">
                    <a:tint val="75000"/>
                  </a:schemeClr>
                </a:solidFill>
              </a:defRPr>
            </a:lvl7pPr>
            <a:lvl8pPr marL="3808447" indent="0" algn="ctr">
              <a:buNone/>
              <a:defRPr>
                <a:solidFill>
                  <a:schemeClr val="tx1">
                    <a:tint val="75000"/>
                  </a:schemeClr>
                </a:solidFill>
              </a:defRPr>
            </a:lvl8pPr>
            <a:lvl9pPr marL="435250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pic>
        <p:nvPicPr>
          <p:cNvPr id="10" name="Picture 9" descr="Adobe_logo_tag_top_7-8in_png.png"/>
          <p:cNvPicPr>
            <a:picLocks noChangeAspect="1"/>
          </p:cNvPicPr>
          <p:nvPr userDrawn="1"/>
        </p:nvPicPr>
        <p:blipFill>
          <a:blip r:embed="rId2" cstate="print"/>
          <a:stretch>
            <a:fillRect/>
          </a:stretch>
        </p:blipFill>
        <p:spPr>
          <a:xfrm>
            <a:off x="641184" y="3"/>
            <a:ext cx="365030" cy="611641"/>
          </a:xfrm>
          <a:prstGeom prst="rect">
            <a:avLst/>
          </a:prstGeom>
        </p:spPr>
      </p:pic>
      <p:sp>
        <p:nvSpPr>
          <p:cNvPr id="11" name="Rectangle 10"/>
          <p:cNvSpPr/>
          <p:nvPr userDrawn="1"/>
        </p:nvSpPr>
        <p:spPr>
          <a:xfrm>
            <a:off x="11609605" y="6530341"/>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0936" tIns="30466" rIns="60936" bIns="30466" anchor="ctr"/>
          <a:lstStyle/>
          <a:p>
            <a:pPr algn="ctr" defTabSz="914262"/>
            <a:endParaRPr lang="en-US">
              <a:solidFill>
                <a:srgbClr val="FFFFFF"/>
              </a:solidFill>
              <a:ea typeface="ＭＳ Ｐゴシック" pitchFamily="-111" charset="-128"/>
            </a:endParaRP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38" t="46560" r="185" b="20951"/>
          <a:stretch/>
        </p:blipFill>
        <p:spPr>
          <a:xfrm>
            <a:off x="0" y="2465472"/>
            <a:ext cx="12188952" cy="3976604"/>
          </a:xfrm>
          <a:prstGeom prst="rect">
            <a:avLst/>
          </a:prstGeom>
        </p:spPr>
      </p:pic>
    </p:spTree>
    <p:extLst>
      <p:ext uri="{BB962C8B-B14F-4D97-AF65-F5344CB8AC3E}">
        <p14:creationId xmlns:p14="http://schemas.microsoft.com/office/powerpoint/2010/main" val="2721355969"/>
      </p:ext>
    </p:extLst>
  </p:cSld>
  <p:clrMapOvr>
    <a:masterClrMapping/>
  </p:clrMapOvr>
  <p:timing>
    <p:tnLst>
      <p:par>
        <p:cTn xmlns:p14="http://schemas.microsoft.com/office/powerpoint/2010/mai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824000952"/>
      </p:ext>
    </p:extLst>
  </p:cSld>
  <p:clrMapOvr>
    <a:masterClrMapping/>
  </p:clrMapOvr>
  <p:timing>
    <p:tnLst>
      <p:par>
        <p:cTn xmlns:p14="http://schemas.microsoft.com/office/powerpoint/2010/mai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020175302"/>
      </p:ext>
    </p:extLst>
  </p:cSld>
  <p:clrMapOvr>
    <a:masterClrMapping/>
  </p:clrMapOvr>
  <p:timing>
    <p:tnLst>
      <p:par>
        <p:cTn xmlns:p14="http://schemas.microsoft.com/office/powerpoint/2010/mai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4" tIns="54405" rIns="108814" bIns="54405" anchor="ctr"/>
          <a:lstStyle/>
          <a:p>
            <a:pPr algn="ctr" defTabSz="914262"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1466388401"/>
      </p:ext>
    </p:extLst>
  </p:cSld>
  <p:clrMapOvr>
    <a:masterClrMapping/>
  </p:clrMapOvr>
  <p:timing>
    <p:tnLst>
      <p:par>
        <p:cTn xmlns:p14="http://schemas.microsoft.com/office/powerpoint/2010/mai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4" tIns="54405" rIns="108814" bIns="54405" anchor="ctr"/>
          <a:lstStyle/>
          <a:p>
            <a:pPr algn="ctr" defTabSz="914262"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2653689266"/>
      </p:ext>
    </p:extLst>
  </p:cSld>
  <p:clrMapOvr>
    <a:masterClrMapping/>
  </p:clrMapOvr>
  <p:timing>
    <p:tnLst>
      <p:par>
        <p:cTn xmlns:p14="http://schemas.microsoft.com/office/powerpoint/2010/mai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14687533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219" y="-2380"/>
            <a:ext cx="417908" cy="685799"/>
          </a:xfrm>
          <a:prstGeom prst="rect">
            <a:avLst/>
          </a:prstGeom>
        </p:spPr>
      </p:pic>
    </p:spTree>
    <p:extLst>
      <p:ext uri="{BB962C8B-B14F-4D97-AF65-F5344CB8AC3E}">
        <p14:creationId xmlns:p14="http://schemas.microsoft.com/office/powerpoint/2010/main" val="810459425"/>
      </p:ext>
    </p:extLst>
  </p:cSld>
  <p:clrMapOvr>
    <a:masterClrMapping/>
  </p:clrMapOvr>
  <p:timing>
    <p:tnLst>
      <p:par>
        <p:cTn xmlns:p14="http://schemas.microsoft.com/office/powerpoint/2010/mai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1_Title Slide - Natali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 y="892"/>
            <a:ext cx="12188948" cy="6856283"/>
          </a:xfrm>
          <a:prstGeom prst="rect">
            <a:avLst/>
          </a:prstGeom>
        </p:spPr>
      </p:pic>
      <p:sp>
        <p:nvSpPr>
          <p:cNvPr id="14" name="Rectangle 13"/>
          <p:cNvSpPr/>
          <p:nvPr userDrawn="1"/>
        </p:nvSpPr>
        <p:spPr>
          <a:xfrm>
            <a:off x="0" y="1303021"/>
            <a:ext cx="12188825" cy="1991723"/>
          </a:xfrm>
          <a:prstGeom prst="rect">
            <a:avLst/>
          </a:prstGeom>
          <a:gradFill>
            <a:gsLst>
              <a:gs pos="0">
                <a:schemeClr val="tx1">
                  <a:alpha val="74000"/>
                </a:schemeClr>
              </a:gs>
              <a:gs pos="100000">
                <a:schemeClr val="tx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211" tIns="45109" rIns="90211" bIns="45109" rtlCol="0" anchor="ctr"/>
          <a:lstStyle/>
          <a:p>
            <a:pPr algn="ctr" defTabSz="902739"/>
            <a:endParaRPr lang="en-US" sz="1900">
              <a:solidFill>
                <a:prstClr val="white"/>
              </a:solidFill>
            </a:endParaRPr>
          </a:p>
        </p:txBody>
      </p:sp>
      <p:sp>
        <p:nvSpPr>
          <p:cNvPr id="2" name="Title 1"/>
          <p:cNvSpPr>
            <a:spLocks noGrp="1"/>
          </p:cNvSpPr>
          <p:nvPr>
            <p:ph type="ctrTitle"/>
          </p:nvPr>
        </p:nvSpPr>
        <p:spPr>
          <a:xfrm>
            <a:off x="641182" y="1525534"/>
            <a:ext cx="10918220" cy="369332"/>
          </a:xfrm>
        </p:spPr>
        <p:txBody>
          <a:bodyPr wrap="square" lIns="0" tIns="0" rIns="0" bIns="0">
            <a:spAutoFit/>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bg2">
                    <a:lumMod val="75000"/>
                  </a:schemeClr>
                </a:solidFill>
              </a:defRPr>
            </a:lvl1pPr>
            <a:lvl2pPr marL="537190" indent="0" algn="ctr">
              <a:buNone/>
              <a:defRPr>
                <a:solidFill>
                  <a:schemeClr val="tx1">
                    <a:tint val="75000"/>
                  </a:schemeClr>
                </a:solidFill>
              </a:defRPr>
            </a:lvl2pPr>
            <a:lvl3pPr marL="1074483" indent="0" algn="ctr">
              <a:buNone/>
              <a:defRPr>
                <a:solidFill>
                  <a:schemeClr val="tx1">
                    <a:tint val="75000"/>
                  </a:schemeClr>
                </a:solidFill>
              </a:defRPr>
            </a:lvl3pPr>
            <a:lvl4pPr marL="1611543" indent="0" algn="ctr">
              <a:buNone/>
              <a:defRPr>
                <a:solidFill>
                  <a:schemeClr val="tx1">
                    <a:tint val="75000"/>
                  </a:schemeClr>
                </a:solidFill>
              </a:defRPr>
            </a:lvl4pPr>
            <a:lvl5pPr marL="2148847" indent="0" algn="ctr">
              <a:buNone/>
              <a:defRPr>
                <a:solidFill>
                  <a:schemeClr val="tx1">
                    <a:tint val="75000"/>
                  </a:schemeClr>
                </a:solidFill>
              </a:defRPr>
            </a:lvl5pPr>
            <a:lvl6pPr marL="2686143" indent="0" algn="ctr">
              <a:buNone/>
              <a:defRPr>
                <a:solidFill>
                  <a:schemeClr val="tx1">
                    <a:tint val="75000"/>
                  </a:schemeClr>
                </a:solidFill>
              </a:defRPr>
            </a:lvl6pPr>
            <a:lvl7pPr marL="3223209" indent="0" algn="ctr">
              <a:buNone/>
              <a:defRPr>
                <a:solidFill>
                  <a:schemeClr val="tx1">
                    <a:tint val="75000"/>
                  </a:schemeClr>
                </a:solidFill>
              </a:defRPr>
            </a:lvl7pPr>
            <a:lvl8pPr marL="3760498" indent="0" algn="ctr">
              <a:buNone/>
              <a:defRPr>
                <a:solidFill>
                  <a:schemeClr val="tx1">
                    <a:tint val="75000"/>
                  </a:schemeClr>
                </a:solidFill>
              </a:defRPr>
            </a:lvl8pPr>
            <a:lvl9pPr marL="429771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02739"/>
            <a:r>
              <a:rPr lang="en-US" sz="700" dirty="0" smtClean="0">
                <a:solidFill>
                  <a:srgbClr val="FFFFFF"/>
                </a:solidFill>
                <a:ea typeface="ＭＳ Ｐゴシック" charset="0"/>
              </a:rPr>
              <a:t>© 2015 Adobe Systems Incorporated.  All Rights Reserved.  Adobe Confidential.</a:t>
            </a:r>
            <a:endParaRPr lang="en-US" sz="700" dirty="0">
              <a:solidFill>
                <a:srgbClr val="FFFFFF"/>
              </a:solidFill>
              <a:ea typeface="ＭＳ Ｐゴシック"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219" y="-2380"/>
            <a:ext cx="417908" cy="685799"/>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5018" y="1734462"/>
            <a:ext cx="2624175" cy="2027772"/>
          </a:xfrm>
          <a:prstGeom prst="rect">
            <a:avLst/>
          </a:prstGeom>
        </p:spPr>
      </p:pic>
    </p:spTree>
    <p:extLst>
      <p:ext uri="{BB962C8B-B14F-4D97-AF65-F5344CB8AC3E}">
        <p14:creationId xmlns:p14="http://schemas.microsoft.com/office/powerpoint/2010/main" val="3592834097"/>
      </p:ext>
    </p:extLst>
  </p:cSld>
  <p:clrMapOvr>
    <a:masterClrMapping/>
  </p:clrMapOvr>
  <p:timing>
    <p:tnLst>
      <p:par>
        <p:cTn xmlns:p14="http://schemas.microsoft.com/office/powerpoint/2010/mai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0" y="6"/>
            <a:ext cx="12191999" cy="6442076"/>
          </a:xfrm>
          <a:prstGeom prst="rect">
            <a:avLst/>
          </a:prstGeom>
        </p:spPr>
      </p:pic>
    </p:spTree>
    <p:extLst>
      <p:ext uri="{BB962C8B-B14F-4D97-AF65-F5344CB8AC3E}">
        <p14:creationId xmlns:p14="http://schemas.microsoft.com/office/powerpoint/2010/main" val="195574636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96811341"/>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Gray Content Area">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5806519" cy="411162"/>
          </a:xfrm>
          <a:prstGeom prst="rect">
            <a:avLst/>
          </a:prstGeom>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5" y="6629400"/>
            <a:ext cx="1015735" cy="168274"/>
          </a:xfrm>
          <a:prstGeom prst="rect">
            <a:avLst/>
          </a:prstGeom>
        </p:spPr>
        <p:txBody>
          <a:bodyPr/>
          <a:lstStyle/>
          <a:p>
            <a:fld id="{E839CB1A-AB23-4047-BF74-FA3E6128A5F3}" type="datetime1">
              <a:rPr lang="en-GB" smtClean="0">
                <a:solidFill>
                  <a:prstClr val="white"/>
                </a:solidFill>
              </a:rPr>
              <a:pPr/>
              <a:t>12/21/15</a:t>
            </a:fld>
            <a:endParaRPr lang="en-US" dirty="0">
              <a:solidFill>
                <a:prstClr val="white"/>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gradFill flip="none" rotWithShape="1">
            <a:gsLst>
              <a:gs pos="0">
                <a:srgbClr val="37434D">
                  <a:shade val="30000"/>
                  <a:satMod val="115000"/>
                </a:srgbClr>
              </a:gs>
              <a:gs pos="50000">
                <a:srgbClr val="37434D">
                  <a:shade val="67500"/>
                  <a:satMod val="115000"/>
                </a:srgbClr>
              </a:gs>
              <a:gs pos="100000">
                <a:srgbClr val="37434D">
                  <a:shade val="100000"/>
                  <a:satMod val="115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4146391290"/>
      </p:ext>
    </p:extLst>
  </p:cSld>
  <p:clrMapOvr>
    <a:masterClrMapping/>
  </p:clrMapOvr>
  <p:timing>
    <p:tnLst>
      <p:par>
        <p:cTn xmlns:p14="http://schemas.microsoft.com/office/powerpoint/2010/mai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3_Title Only">
    <p:bg>
      <p:bgRef idx="1002">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6"/>
            <a:ext cx="12192000" cy="6442076"/>
          </a:xfrm>
          <a:prstGeom prst="rect">
            <a:avLst/>
          </a:prstGeom>
          <a:noFill/>
          <a:ln>
            <a:noFill/>
          </a:ln>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1420590" y="1366582"/>
            <a:ext cx="9367157" cy="3456215"/>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211" tIns="45109" rIns="90211" bIns="45109" rtlCol="0" anchor="ctr"/>
          <a:lstStyle/>
          <a:p>
            <a:pPr algn="ctr" defTabSz="902739"/>
            <a:endParaRPr lang="en-US" sz="1900">
              <a:solidFill>
                <a:prstClr val="white"/>
              </a:solidFill>
            </a:endParaRPr>
          </a:p>
        </p:txBody>
      </p:sp>
    </p:spTree>
    <p:extLst>
      <p:ext uri="{BB962C8B-B14F-4D97-AF65-F5344CB8AC3E}">
        <p14:creationId xmlns:p14="http://schemas.microsoft.com/office/powerpoint/2010/main" val="2530509973"/>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_Title Only">
    <p:bg>
      <p:bgRef idx="1002">
        <a:schemeClr val="bg1"/>
      </p:bgRef>
    </p:bg>
    <p:spTree>
      <p:nvGrpSpPr>
        <p:cNvPr id="1" name=""/>
        <p:cNvGrpSpPr/>
        <p:nvPr/>
      </p:nvGrpSpPr>
      <p:grpSpPr>
        <a:xfrm>
          <a:off x="0" y="0"/>
          <a:ext cx="0" cy="0"/>
          <a:chOff x="0" y="0"/>
          <a:chExt cx="0" cy="0"/>
        </a:xfrm>
      </p:grpSpPr>
      <p:pic>
        <p:nvPicPr>
          <p:cNvPr id="3" name="Picture 2" descr="ppt_background_3.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2981669"/>
            <a:ext cx="12188825" cy="3468439"/>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211" tIns="45109" rIns="90211" bIns="45109" rtlCol="0" anchor="ctr"/>
          <a:lstStyle/>
          <a:p>
            <a:pPr algn="ctr" defTabSz="902739"/>
            <a:endParaRPr lang="en-US" sz="1900">
              <a:solidFill>
                <a:prstClr val="white"/>
              </a:solidFill>
            </a:endParaRPr>
          </a:p>
        </p:txBody>
      </p:sp>
    </p:spTree>
    <p:extLst>
      <p:ext uri="{BB962C8B-B14F-4D97-AF65-F5344CB8AC3E}">
        <p14:creationId xmlns:p14="http://schemas.microsoft.com/office/powerpoint/2010/main" val="80441086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10" name="Picture 9" descr="ppt_background_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Title 1"/>
          <p:cNvSpPr>
            <a:spLocks noGrp="1"/>
          </p:cNvSpPr>
          <p:nvPr>
            <p:ph type="title"/>
          </p:nvPr>
        </p:nvSpPr>
        <p:spPr>
          <a:xfrm>
            <a:off x="304722" y="184149"/>
            <a:ext cx="11579384" cy="411163"/>
          </a:xfrm>
        </p:spPr>
        <p:txBody>
          <a:bodyPr/>
          <a:lstStyle/>
          <a:p>
            <a:r>
              <a:rPr lang="en-US" smtClean="0"/>
              <a:t>Click to edit Master title style</a:t>
            </a:r>
            <a:endParaRPr lang="en-US"/>
          </a:p>
        </p:txBody>
      </p:sp>
    </p:spTree>
    <p:extLst>
      <p:ext uri="{BB962C8B-B14F-4D97-AF65-F5344CB8AC3E}">
        <p14:creationId xmlns:p14="http://schemas.microsoft.com/office/powerpoint/2010/main" val="1632627376"/>
      </p:ext>
    </p:extLst>
  </p:cSld>
  <p:clrMapOvr>
    <a:masterClrMapping/>
  </p:clrMapOvr>
  <p:timing>
    <p:tnLst>
      <p:par>
        <p:cTn xmlns:p14="http://schemas.microsoft.com/office/powerpoint/2010/mai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2" name="Picture 1" descr="ppt_backgroun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Title 1"/>
          <p:cNvSpPr>
            <a:spLocks noGrp="1"/>
          </p:cNvSpPr>
          <p:nvPr>
            <p:ph type="title"/>
          </p:nvPr>
        </p:nvSpPr>
        <p:spPr>
          <a:xfrm>
            <a:off x="304722" y="184149"/>
            <a:ext cx="11579384" cy="411163"/>
          </a:xfrm>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84987372"/>
      </p:ext>
    </p:extLst>
  </p:cSld>
  <p:clrMapOvr>
    <a:masterClrMapping/>
  </p:clrMapOvr>
  <p:timing>
    <p:tnLst>
      <p:par>
        <p:cTn xmlns:p14="http://schemas.microsoft.com/office/powerpoint/2010/mai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Content Placeholder 2"/>
          <p:cNvSpPr>
            <a:spLocks noGrp="1"/>
          </p:cNvSpPr>
          <p:nvPr>
            <p:ph idx="1"/>
          </p:nvPr>
        </p:nvSpPr>
        <p:spPr>
          <a:xfrm>
            <a:off x="304722"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1004658"/>
      </p:ext>
    </p:extLst>
  </p:cSld>
  <p:clrMapOvr>
    <a:masterClrMapping/>
  </p:clrMapOvr>
  <p:timing>
    <p:tnLst>
      <p:par>
        <p:cTn xmlns:p14="http://schemas.microsoft.com/office/powerpoint/2010/mai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847919707"/>
      </p:ext>
    </p:extLst>
  </p:cSld>
  <p:clrMapOvr>
    <a:masterClrMapping/>
  </p:clrMapOvr>
  <p:timing>
    <p:tnLst>
      <p:par>
        <p:cTn xmlns:p14="http://schemas.microsoft.com/office/powerpoint/2010/mai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429"/>
            <a:ext cx="12188825" cy="779463"/>
          </a:xfrm>
          <a:prstGeom prst="rect">
            <a:avLst/>
          </a:prstGeom>
          <a:solidFill>
            <a:srgbClr val="2639BA"/>
          </a:solidFill>
          <a:ln>
            <a:noFill/>
          </a:ln>
        </p:spPr>
        <p:style>
          <a:lnRef idx="2">
            <a:schemeClr val="accent1">
              <a:shade val="50000"/>
            </a:schemeClr>
          </a:lnRef>
          <a:fillRef idx="1">
            <a:schemeClr val="accent1"/>
          </a:fillRef>
          <a:effectRef idx="0">
            <a:schemeClr val="accent1"/>
          </a:effectRef>
          <a:fontRef idx="minor">
            <a:schemeClr val="lt1"/>
          </a:fontRef>
        </p:style>
        <p:txBody>
          <a:bodyPr lIns="107596" tIns="53765" rIns="107596" bIns="53765" anchor="ctr"/>
          <a:lstStyle/>
          <a:p>
            <a:pPr algn="ctr" defTabSz="902739" fontAlgn="base">
              <a:spcBef>
                <a:spcPct val="0"/>
              </a:spcBef>
              <a:spcAft>
                <a:spcPct val="0"/>
              </a:spcAft>
            </a:pPr>
            <a:endParaRPr lang="en-US" sz="1900" dirty="0">
              <a:solidFill>
                <a:srgbClr val="FFFFFF"/>
              </a:solidFill>
              <a:ea typeface="ＭＳ Ｐゴシック" pitchFamily="-111" charset="-128"/>
            </a:endParaRPr>
          </a:p>
        </p:txBody>
      </p:sp>
      <p:sp>
        <p:nvSpPr>
          <p:cNvPr id="2" name="Title 1"/>
          <p:cNvSpPr>
            <a:spLocks noGrp="1"/>
          </p:cNvSpPr>
          <p:nvPr>
            <p:ph type="title"/>
          </p:nvPr>
        </p:nvSpPr>
        <p:spPr/>
        <p:txBody>
          <a:bodyPr/>
          <a:lstStyle>
            <a:lvl1pPr>
              <a:defRPr>
                <a:solidFill>
                  <a:schemeClr val="bg1"/>
                </a:solidFill>
                <a:effectLs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1" name="Content Placeholder 2"/>
          <p:cNvSpPr>
            <a:spLocks noGrp="1"/>
          </p:cNvSpPr>
          <p:nvPr>
            <p:ph idx="1"/>
          </p:nvPr>
        </p:nvSpPr>
        <p:spPr>
          <a:xfrm>
            <a:off x="304722"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8193369"/>
      </p:ext>
    </p:extLst>
  </p:cSld>
  <p:clrMapOvr>
    <a:masterClrMapping/>
  </p:clrMapOvr>
  <p:timing>
    <p:tnLst>
      <p:par>
        <p:cTn xmlns:p14="http://schemas.microsoft.com/office/powerpoint/2010/mai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4"/>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596" tIns="53765" rIns="107596" bIns="53765" anchor="ctr"/>
          <a:lstStyle/>
          <a:p>
            <a:pPr algn="ctr" defTabSz="902739" fontAlgn="base">
              <a:spcBef>
                <a:spcPct val="0"/>
              </a:spcBef>
              <a:spcAft>
                <a:spcPct val="0"/>
              </a:spcAft>
            </a:pPr>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1298093484"/>
      </p:ext>
    </p:extLst>
  </p:cSld>
  <p:clrMapOvr>
    <a:masterClrMapping/>
  </p:clrMapOvr>
  <p:timing>
    <p:tnLst>
      <p:par>
        <p:cTn xmlns:p14="http://schemas.microsoft.com/office/powerpoint/2010/mai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596" tIns="53765" rIns="107596" bIns="53765" anchor="ctr"/>
          <a:lstStyle/>
          <a:p>
            <a:pPr algn="ctr" defTabSz="902739" fontAlgn="base">
              <a:spcBef>
                <a:spcPct val="0"/>
              </a:spcBef>
              <a:spcAft>
                <a:spcPct val="0"/>
              </a:spcAft>
            </a:pPr>
            <a:endParaRPr lang="en-US" sz="1900">
              <a:solidFill>
                <a:srgbClr val="000000">
                  <a:lumMod val="85000"/>
                  <a:lumOff val="15000"/>
                </a:srgbClr>
              </a:solidFill>
              <a:ea typeface="ＭＳ Ｐゴシック" pitchFamily="-111" charset="-128"/>
            </a:endParaRPr>
          </a:p>
        </p:txBody>
      </p:sp>
    </p:spTree>
    <p:extLst>
      <p:ext uri="{BB962C8B-B14F-4D97-AF65-F5344CB8AC3E}">
        <p14:creationId xmlns:p14="http://schemas.microsoft.com/office/powerpoint/2010/main" val="2782808164"/>
      </p:ext>
    </p:extLst>
  </p:cSld>
  <p:clrMapOvr>
    <a:masterClrMapping/>
  </p:clrMapOvr>
  <p:timing>
    <p:tnLst>
      <p:par>
        <p:cTn xmlns:p14="http://schemas.microsoft.com/office/powerpoint/2010/mai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5"/>
            <a:ext cx="12188825" cy="6442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596" tIns="53765" rIns="107596" bIns="53765" anchor="ctr"/>
          <a:lstStyle/>
          <a:p>
            <a:pPr algn="ctr" defTabSz="902739" fontAlgn="base">
              <a:spcBef>
                <a:spcPct val="0"/>
              </a:spcBef>
              <a:spcAft>
                <a:spcPct val="0"/>
              </a:spcAft>
            </a:pPr>
            <a:endParaRPr lang="en-US" sz="1900">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0822801"/>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Title Only">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88825"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57"/>
            <a:endParaRPr lang="en-US">
              <a:solidFill>
                <a:prstClr val="white"/>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1747215070"/>
      </p:ext>
    </p:extLst>
  </p:cSld>
  <p:clrMapOvr>
    <a:overrideClrMapping bg1="lt1" tx1="dk1" bg2="lt2" tx2="dk2" accent1="accent1" accent2="accent2" accent3="accent3" accent4="accent4" accent5="accent5" accent6="accent6" hlink="hlink" folHlink="folHlink"/>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2_Gray Content Area">
    <p:spTree>
      <p:nvGrpSpPr>
        <p:cNvPr id="1" name=""/>
        <p:cNvGrpSpPr/>
        <p:nvPr/>
      </p:nvGrpSpPr>
      <p:grpSpPr>
        <a:xfrm>
          <a:off x="0" y="0"/>
          <a:ext cx="0" cy="0"/>
          <a:chOff x="0" y="0"/>
          <a:chExt cx="0" cy="0"/>
        </a:xfrm>
      </p:grpSpPr>
      <p:pic>
        <p:nvPicPr>
          <p:cNvPr id="8" name="Picture 7" descr="blue.jpg"/>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27" y="6"/>
            <a:ext cx="12188824" cy="6440716"/>
          </a:xfrm>
          <a:prstGeom prst="rect">
            <a:avLst/>
          </a:prstGeom>
        </p:spPr>
      </p:pic>
      <p:sp>
        <p:nvSpPr>
          <p:cNvPr id="9" name="Rectangle 8"/>
          <p:cNvSpPr/>
          <p:nvPr userDrawn="1"/>
        </p:nvSpPr>
        <p:spPr>
          <a:xfrm rot="10800000">
            <a:off x="4" y="803760"/>
            <a:ext cx="12188822" cy="5642431"/>
          </a:xfrm>
          <a:prstGeom prst="rect">
            <a:avLst/>
          </a:prstGeom>
          <a:gradFill>
            <a:gsLst>
              <a:gs pos="0">
                <a:schemeClr val="tx1">
                  <a:alpha val="77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211" tIns="45109" rIns="90211" bIns="45109" rtlCol="0" anchor="ctr"/>
          <a:lstStyle/>
          <a:p>
            <a:pPr algn="ctr" defTabSz="902739"/>
            <a:endParaRPr lang="en-US" sz="1900">
              <a:solidFill>
                <a:prstClr val="white"/>
              </a:solidFill>
            </a:endParaRPr>
          </a:p>
        </p:txBody>
      </p:sp>
      <p:sp>
        <p:nvSpPr>
          <p:cNvPr id="2" name="Title 1"/>
          <p:cNvSpPr>
            <a:spLocks noGrp="1"/>
          </p:cNvSpPr>
          <p:nvPr>
            <p:ph type="title"/>
          </p:nvPr>
        </p:nvSpPr>
        <p:spPr/>
        <p:txBody>
          <a:bodyPr/>
          <a:lstStyle>
            <a:lvl1pPr>
              <a:defRPr>
                <a:solidFill>
                  <a:schemeClr val="accent2">
                    <a:lumMod val="60000"/>
                    <a:lumOff val="40000"/>
                  </a:schemeClr>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5586549" y="6629401"/>
            <a:ext cx="1015735" cy="168275"/>
          </a:xfrm>
          <a:prstGeom prst="rect">
            <a:avLst/>
          </a:prstGeom>
        </p:spPr>
        <p:txBody>
          <a:bodyPr/>
          <a:lstStyle/>
          <a:p>
            <a:endParaRPr lang="en-US" dirty="0">
              <a:solidFill>
                <a:prstClr val="white"/>
              </a:solidFill>
            </a:endParaRPr>
          </a:p>
        </p:txBody>
      </p:sp>
      <p:sp>
        <p:nvSpPr>
          <p:cNvPr id="5" name="Footer Placeholder 4"/>
          <p:cNvSpPr>
            <a:spLocks noGrp="1"/>
          </p:cNvSpPr>
          <p:nvPr>
            <p:ph type="ftr" sz="quarter" idx="11"/>
          </p:nvPr>
        </p:nvSpPr>
        <p:spPr>
          <a:xfrm>
            <a:off x="281443" y="6629401"/>
            <a:ext cx="5203530" cy="168275"/>
          </a:xfrm>
          <a:prstGeom prst="rect">
            <a:avLst/>
          </a:prstGeom>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0" name="Content Placeholder 2"/>
          <p:cNvSpPr>
            <a:spLocks noGrp="1"/>
          </p:cNvSpPr>
          <p:nvPr>
            <p:ph idx="1"/>
          </p:nvPr>
        </p:nvSpPr>
        <p:spPr>
          <a:xfrm>
            <a:off x="304722" y="990600"/>
            <a:ext cx="11579384" cy="5181600"/>
          </a:xfrm>
        </p:spPr>
        <p:txBody>
          <a:bodyPr/>
          <a:lstStyle>
            <a:lvl1pPr>
              <a:spcBef>
                <a:spcPts val="1200"/>
              </a:spcBef>
              <a:defRPr>
                <a:solidFill>
                  <a:schemeClr val="bg1"/>
                </a:solidFill>
              </a:defRPr>
            </a:lvl1pPr>
            <a:lvl2pPr>
              <a:spcBef>
                <a:spcPts val="1200"/>
              </a:spcBef>
              <a:defRPr>
                <a:solidFill>
                  <a:schemeClr val="bg1"/>
                </a:solidFill>
              </a:defRPr>
            </a:lvl2pPr>
            <a:lvl3pPr>
              <a:spcBef>
                <a:spcPts val="1200"/>
              </a:spcBef>
              <a:defRPr>
                <a:solidFill>
                  <a:schemeClr val="bg1"/>
                </a:solidFill>
              </a:defRPr>
            </a:lvl3pPr>
            <a:lvl4pPr>
              <a:spcBef>
                <a:spcPts val="1200"/>
              </a:spcBef>
              <a:defRPr>
                <a:solidFill>
                  <a:schemeClr val="bg1"/>
                </a:solidFill>
              </a:defRPr>
            </a:lvl4pPr>
            <a:lvl5pPr>
              <a:spcBef>
                <a:spcPts val="1200"/>
              </a:spcBef>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9181336"/>
      </p:ext>
    </p:extLst>
  </p:cSld>
  <p:clrMapOvr>
    <a:masterClrMapping/>
  </p:clrMapOvr>
  <p:timing>
    <p:tnLst>
      <p:par>
        <p:cTn xmlns:p14="http://schemas.microsoft.com/office/powerpoint/2010/mai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1_Gray Content Area">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1"/>
            <a:ext cx="12192002" cy="68580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10944" y="6532260"/>
            <a:ext cx="180457" cy="248253"/>
          </a:xfrm>
          <a:prstGeom prst="rect">
            <a:avLst/>
          </a:prstGeom>
        </p:spPr>
      </p:pic>
      <p:sp>
        <p:nvSpPr>
          <p:cNvPr id="10" name="Title 1"/>
          <p:cNvSpPr>
            <a:spLocks noGrp="1"/>
          </p:cNvSpPr>
          <p:nvPr>
            <p:ph type="title"/>
          </p:nvPr>
        </p:nvSpPr>
        <p:spPr>
          <a:xfrm>
            <a:off x="304722" y="184149"/>
            <a:ext cx="11579384" cy="411163"/>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52768300"/>
      </p:ext>
    </p:extLst>
  </p:cSld>
  <p:clrMapOvr>
    <a:masterClrMapping/>
  </p:clrMapOvr>
  <p:timing>
    <p:tnLst>
      <p:par>
        <p:cTn xmlns:p14="http://schemas.microsoft.com/office/powerpoint/2010/mai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Dark gradient layout">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5"/>
            <a:ext cx="12188825" cy="6442035"/>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975" tIns="44997" rIns="89975" bIns="44997" anchor="ctr"/>
          <a:lstStyle/>
          <a:p>
            <a:pPr defTabSz="900488">
              <a:buFont typeface="Wingdings" pitchFamily="2" charset="2"/>
              <a:buChar char="§"/>
            </a:pPr>
            <a:endParaRPr lang="en-US" sz="1900" dirty="0">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361410256"/>
      </p:ext>
    </p:extLst>
  </p:cSld>
  <p:clrMapOvr>
    <a:masterClrMapping/>
  </p:clrMapOvr>
  <p:timing>
    <p:tnLst>
      <p:par>
        <p:cTn xmlns:p14="http://schemas.microsoft.com/office/powerpoint/2010/mai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1" r="-25"/>
          <a:stretch/>
        </p:blipFill>
        <p:spPr>
          <a:xfrm>
            <a:off x="1" y="-2376"/>
            <a:ext cx="12192000" cy="781847"/>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2734321726"/>
      </p:ext>
    </p:extLst>
  </p:cSld>
  <p:clrMapOvr>
    <a:masterClrMapping/>
  </p:clrMapOvr>
  <p:timing>
    <p:tnLst>
      <p:par>
        <p:cTn xmlns:p14="http://schemas.microsoft.com/office/powerpoint/2010/mai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3_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F2FDC543-438A-40C0-8BC5-7E3ECFF903F0}"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1" y="742954"/>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596" tIns="53765" rIns="107596" bIns="53765" anchor="ctr"/>
          <a:lstStyle/>
          <a:p>
            <a:pPr algn="ctr" defTabSz="902739" fontAlgn="base">
              <a:spcBef>
                <a:spcPct val="0"/>
              </a:spcBef>
              <a:spcAft>
                <a:spcPct val="0"/>
              </a:spcAft>
            </a:pPr>
            <a:endParaRPr lang="en-US" sz="1900">
              <a:solidFill>
                <a:srgbClr val="FFFFFF"/>
              </a:solidFill>
              <a:ea typeface="ＭＳ Ｐゴシック" pitchFamily="-111" charset="-128"/>
            </a:endParaRPr>
          </a:p>
        </p:txBody>
      </p:sp>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319"/>
            <a:ext cx="12188825" cy="6441183"/>
          </a:xfrm>
          <a:prstGeom prst="rect">
            <a:avLst/>
          </a:prstGeom>
        </p:spPr>
      </p:pic>
      <p:pic>
        <p:nvPicPr>
          <p:cNvPr id="1026" name="Picture 2" descr="E:\amc40.png"/>
          <p:cNvPicPr>
            <a:picLocks noChangeAspect="1" noChangeArrowheads="1"/>
          </p:cNvPicPr>
          <p:nvPr userDrawn="1"/>
        </p:nvPicPr>
        <p:blipFill rotWithShape="1">
          <a:blip r:embed="rId3">
            <a:extLst>
              <a:ext uri="{28A0092B-C50C-407E-A947-70E740481C1C}">
                <a14:useLocalDpi xmlns:a14="http://schemas.microsoft.com/office/drawing/2010/main"/>
              </a:ext>
            </a:extLst>
          </a:blip>
          <a:srcRect/>
          <a:stretch/>
        </p:blipFill>
        <p:spPr bwMode="auto">
          <a:xfrm>
            <a:off x="-1" y="900"/>
            <a:ext cx="12188826" cy="64411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rot="10800000">
            <a:off x="1" y="901"/>
            <a:ext cx="12188825" cy="6442075"/>
          </a:xfrm>
          <a:prstGeom prst="rect">
            <a:avLst/>
          </a:prstGeom>
          <a:gradFill flip="none" rotWithShape="1">
            <a:gsLst>
              <a:gs pos="0">
                <a:srgbClr val="4E9069">
                  <a:lumMod val="77000"/>
                  <a:alpha val="64000"/>
                </a:srgb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0211" tIns="45109" rIns="90211" bIns="45109" rtlCol="0" anchor="ctr"/>
          <a:lstStyle/>
          <a:p>
            <a:pPr algn="ctr" defTabSz="902739"/>
            <a:endParaRPr lang="en-US" sz="1900">
              <a:solidFill>
                <a:prstClr val="white"/>
              </a:solidFill>
            </a:endParaRPr>
          </a:p>
        </p:txBody>
      </p:sp>
    </p:spTree>
    <p:extLst>
      <p:ext uri="{BB962C8B-B14F-4D97-AF65-F5344CB8AC3E}">
        <p14:creationId xmlns:p14="http://schemas.microsoft.com/office/powerpoint/2010/main" val="1027635679"/>
      </p:ext>
    </p:extLst>
  </p:cSld>
  <p:clrMapOvr>
    <a:masterClrMapping/>
  </p:clrMapOvr>
  <p:timing>
    <p:tnLst>
      <p:par>
        <p:cTn xmlns:p14="http://schemas.microsoft.com/office/powerpoint/2010/mai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Black BG Gradient with Connecto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p:txBody>
          <a:bodyPr/>
          <a:lstStyle/>
          <a:p>
            <a:r>
              <a:rPr lang="en-US" dirty="0" smtClean="0">
                <a:solidFill>
                  <a:prstClr val="white"/>
                </a:solidFill>
              </a:rPr>
              <a:t>Footer Text</a:t>
            </a:r>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6" name="Rectangle 15"/>
          <p:cNvSpPr>
            <a:spLocks noChangeArrowheads="1"/>
          </p:cNvSpPr>
          <p:nvPr userDrawn="1"/>
        </p:nvSpPr>
        <p:spPr bwMode="auto">
          <a:xfrm>
            <a:off x="3" y="325"/>
            <a:ext cx="12188822" cy="6443681"/>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60881" tIns="80306" rIns="160881" bIns="80306" anchor="ctr"/>
          <a:lstStyle/>
          <a:p>
            <a:pPr defTabSz="1608570" fontAlgn="base">
              <a:spcBef>
                <a:spcPct val="0"/>
              </a:spcBef>
              <a:spcAft>
                <a:spcPct val="0"/>
              </a:spcAft>
              <a:buFont typeface="Wingdings" pitchFamily="2" charset="2"/>
              <a:buChar char="§"/>
            </a:pPr>
            <a:endParaRPr lang="en-US" sz="3200" dirty="0">
              <a:solidFill>
                <a:srgbClr val="FFFFFF"/>
              </a:solidFill>
              <a:ea typeface="ＭＳ Ｐゴシック" pitchFamily="-111" charset="-128"/>
            </a:endParaRPr>
          </a:p>
        </p:txBody>
      </p:sp>
      <p:pic>
        <p:nvPicPr>
          <p:cNvPr id="7" name="Picture 6" descr="connections4_white.pdf"/>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8564204" y="3711"/>
            <a:ext cx="3624621" cy="3318040"/>
          </a:xfrm>
          <a:prstGeom prst="rect">
            <a:avLst/>
          </a:prstGeom>
        </p:spPr>
      </p:pic>
      <p:pic>
        <p:nvPicPr>
          <p:cNvPr id="8" name="Picture 7" descr="connections3_white.pdf"/>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63072" y="1512981"/>
            <a:ext cx="2598231" cy="1832231"/>
          </a:xfrm>
          <a:prstGeom prst="rect">
            <a:avLst/>
          </a:prstGeom>
        </p:spPr>
      </p:pic>
      <p:pic>
        <p:nvPicPr>
          <p:cNvPr id="9" name="Picture 8" descr="connections5_white.pdf"/>
          <p:cNvPicPr>
            <a:picLocks noChangeAspect="1"/>
          </p:cNvPicPr>
          <p:nvPr userDrawn="1"/>
        </p:nvPicPr>
        <p:blipFill>
          <a:blip r:embed="rId4">
            <a:alphaModFix amt="6000"/>
            <a:extLst>
              <a:ext uri="{28A0092B-C50C-407E-A947-70E740481C1C}">
                <a14:useLocalDpi xmlns:a14="http://schemas.microsoft.com/office/drawing/2010/main" val="0"/>
              </a:ext>
            </a:extLst>
          </a:blip>
          <a:stretch>
            <a:fillRect/>
          </a:stretch>
        </p:blipFill>
        <p:spPr>
          <a:xfrm rot="16200000">
            <a:off x="11040883" y="5130782"/>
            <a:ext cx="856019" cy="1439909"/>
          </a:xfrm>
          <a:prstGeom prst="rect">
            <a:avLst/>
          </a:prstGeom>
        </p:spPr>
      </p:pic>
    </p:spTree>
    <p:extLst>
      <p:ext uri="{BB962C8B-B14F-4D97-AF65-F5344CB8AC3E}">
        <p14:creationId xmlns:p14="http://schemas.microsoft.com/office/powerpoint/2010/main" val="34327043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
        <p:nvSpPr>
          <p:cNvPr id="6" name="Rectangle 5"/>
          <p:cNvSpPr/>
          <p:nvPr userDrawn="1"/>
        </p:nvSpPr>
        <p:spPr>
          <a:xfrm>
            <a:off x="0" y="747951"/>
            <a:ext cx="12188825" cy="557388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90596" tIns="45299" rIns="90596" bIns="45299" rtlCol="0" anchor="ctr"/>
          <a:lstStyle/>
          <a:p>
            <a:pPr algn="ctr" defTabSz="906059" fontAlgn="base">
              <a:spcBef>
                <a:spcPct val="0"/>
              </a:spcBef>
              <a:spcAft>
                <a:spcPct val="0"/>
              </a:spcAft>
            </a:pPr>
            <a:endParaRPr lang="en-US" sz="3200">
              <a:solidFill>
                <a:prstClr val="white"/>
              </a:solidFill>
            </a:endParaRPr>
          </a:p>
        </p:txBody>
      </p:sp>
    </p:spTree>
    <p:extLst>
      <p:ext uri="{BB962C8B-B14F-4D97-AF65-F5344CB8AC3E}">
        <p14:creationId xmlns:p14="http://schemas.microsoft.com/office/powerpoint/2010/main" val="312340539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p:txBody>
          <a:bodyPr/>
          <a:lstStyle/>
          <a:p>
            <a:r>
              <a:rPr lang="en-US" dirty="0" smtClean="0">
                <a:solidFill>
                  <a:prstClr val="white"/>
                </a:solidFill>
              </a:rPr>
              <a:t>Footer Text</a:t>
            </a:r>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6" name="Rectangle 15"/>
          <p:cNvSpPr>
            <a:spLocks noChangeArrowheads="1"/>
          </p:cNvSpPr>
          <p:nvPr userDrawn="1"/>
        </p:nvSpPr>
        <p:spPr bwMode="auto">
          <a:xfrm>
            <a:off x="4" y="198"/>
            <a:ext cx="12188822" cy="6443681"/>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61468" tIns="80658" rIns="161468" bIns="80658" anchor="ctr"/>
          <a:lstStyle/>
          <a:p>
            <a:pPr defTabSz="1614541" fontAlgn="base">
              <a:spcBef>
                <a:spcPct val="0"/>
              </a:spcBef>
              <a:spcAft>
                <a:spcPct val="0"/>
              </a:spcAft>
              <a:buFont typeface="Wingdings" pitchFamily="2" charset="2"/>
              <a:buChar char="§"/>
            </a:pPr>
            <a:endParaRPr lang="en-US" sz="3200" dirty="0">
              <a:solidFill>
                <a:srgbClr val="FFFFFF"/>
              </a:solidFill>
              <a:ea typeface="ＭＳ Ｐゴシック" pitchFamily="-111" charset="-128"/>
            </a:endParaRPr>
          </a:p>
        </p:txBody>
      </p:sp>
    </p:spTree>
    <p:extLst>
      <p:ext uri="{BB962C8B-B14F-4D97-AF65-F5344CB8AC3E}">
        <p14:creationId xmlns:p14="http://schemas.microsoft.com/office/powerpoint/2010/main" val="8456861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6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 y="905"/>
            <a:ext cx="12188826" cy="6438007"/>
          </a:xfrm>
          <a:prstGeom prst="rect">
            <a:avLst/>
          </a:prstGeom>
        </p:spPr>
      </p:pic>
      <p:sp>
        <p:nvSpPr>
          <p:cNvPr id="9" name="Rectangle 8"/>
          <p:cNvSpPr/>
          <p:nvPr userDrawn="1"/>
        </p:nvSpPr>
        <p:spPr>
          <a:xfrm rot="5400000">
            <a:off x="4860025" y="-4860025"/>
            <a:ext cx="2468780" cy="12188828"/>
          </a:xfrm>
          <a:prstGeom prst="rect">
            <a:avLst/>
          </a:prstGeom>
          <a:gradFill>
            <a:gsLst>
              <a:gs pos="0">
                <a:schemeClr val="tx1">
                  <a:lumMod val="95000"/>
                  <a:lumOff val="5000"/>
                </a:schemeClr>
              </a:gs>
              <a:gs pos="99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62473" tIns="81236" rIns="162473" bIns="81236" spcCol="0" rtlCol="0" anchor="ctr"/>
          <a:lstStyle/>
          <a:p>
            <a:pPr algn="ctr" defTabSz="914361" fontAlgn="base">
              <a:spcBef>
                <a:spcPct val="0"/>
              </a:spcBef>
              <a:spcAft>
                <a:spcPct val="0"/>
              </a:spcAft>
            </a:pPr>
            <a:endParaRPr lang="en-US" sz="3200">
              <a:solidFill>
                <a:prstClr val="white"/>
              </a:solidFill>
            </a:endParaRPr>
          </a:p>
        </p:txBody>
      </p:sp>
      <p:sp>
        <p:nvSpPr>
          <p:cNvPr id="11" name="Rectangle 10"/>
          <p:cNvSpPr/>
          <p:nvPr userDrawn="1"/>
        </p:nvSpPr>
        <p:spPr>
          <a:xfrm>
            <a:off x="10" y="2"/>
            <a:ext cx="12188826" cy="6438900"/>
          </a:xfrm>
          <a:prstGeom prst="rect">
            <a:avLst/>
          </a:prstGeom>
          <a:gradFill>
            <a:gsLst>
              <a:gs pos="64000">
                <a:schemeClr val="tx1">
                  <a:lumMod val="95000"/>
                  <a:lumOff val="5000"/>
                  <a:alpha val="70000"/>
                </a:schemeClr>
              </a:gs>
              <a:gs pos="99000">
                <a:schemeClr val="tx1">
                  <a:alpha val="2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62473" tIns="81236" rIns="162473" bIns="81236" spcCol="0" rtlCol="0" anchor="ctr"/>
          <a:lstStyle/>
          <a:p>
            <a:pPr algn="ctr" defTabSz="914361" fontAlgn="base">
              <a:spcBef>
                <a:spcPct val="0"/>
              </a:spcBef>
              <a:spcAft>
                <a:spcPct val="0"/>
              </a:spcAft>
            </a:pPr>
            <a:endParaRPr lang="en-US" sz="3200">
              <a:solidFill>
                <a:prstClr val="white"/>
              </a:solidFill>
            </a:endParaRPr>
          </a:p>
        </p:txBody>
      </p:sp>
    </p:spTree>
    <p:extLst>
      <p:ext uri="{BB962C8B-B14F-4D97-AF65-F5344CB8AC3E}">
        <p14:creationId xmlns:p14="http://schemas.microsoft.com/office/powerpoint/2010/main" val="1154866560"/>
      </p:ext>
    </p:extLst>
  </p:cSld>
  <p:clrMapOvr>
    <a:masterClrMapping/>
  </p:clrMapOvr>
  <p:timing>
    <p:tnLst>
      <p:par>
        <p:cTn xmlns:p14="http://schemas.microsoft.com/office/powerpoint/2010/mai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5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905"/>
            <a:ext cx="12188828" cy="6438007"/>
          </a:xfrm>
          <a:prstGeom prst="rect">
            <a:avLst/>
          </a:prstGeom>
        </p:spPr>
      </p:pic>
      <p:sp>
        <p:nvSpPr>
          <p:cNvPr id="12" name="Rectangle 11"/>
          <p:cNvSpPr/>
          <p:nvPr userDrawn="1"/>
        </p:nvSpPr>
        <p:spPr>
          <a:xfrm rot="5400000">
            <a:off x="4860025" y="-4860025"/>
            <a:ext cx="2468780" cy="12188828"/>
          </a:xfrm>
          <a:prstGeom prst="rect">
            <a:avLst/>
          </a:prstGeom>
          <a:gradFill>
            <a:gsLst>
              <a:gs pos="0">
                <a:schemeClr val="tx1">
                  <a:lumMod val="95000"/>
                  <a:lumOff val="5000"/>
                </a:schemeClr>
              </a:gs>
              <a:gs pos="99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62473" tIns="81236" rIns="162473" bIns="81236" spcCol="0" rtlCol="0" anchor="ctr"/>
          <a:lstStyle/>
          <a:p>
            <a:pPr algn="ctr" defTabSz="914361" fontAlgn="base">
              <a:spcBef>
                <a:spcPct val="0"/>
              </a:spcBef>
              <a:spcAft>
                <a:spcPct val="0"/>
              </a:spcAft>
            </a:pPr>
            <a:endParaRPr lang="en-US" sz="3200">
              <a:solidFill>
                <a:prstClr val="white"/>
              </a:solidFill>
            </a:endParaRPr>
          </a:p>
        </p:txBody>
      </p:sp>
      <p:sp>
        <p:nvSpPr>
          <p:cNvPr id="13" name="Rectangle 12"/>
          <p:cNvSpPr/>
          <p:nvPr userDrawn="1"/>
        </p:nvSpPr>
        <p:spPr>
          <a:xfrm>
            <a:off x="0" y="1"/>
            <a:ext cx="12188825" cy="6435259"/>
          </a:xfrm>
          <a:prstGeom prst="rect">
            <a:avLst/>
          </a:prstGeom>
          <a:gradFill>
            <a:gsLst>
              <a:gs pos="64000">
                <a:schemeClr val="tx1">
                  <a:lumMod val="95000"/>
                  <a:lumOff val="5000"/>
                  <a:alpha val="70000"/>
                </a:schemeClr>
              </a:gs>
              <a:gs pos="99000">
                <a:schemeClr val="tx1">
                  <a:alpha val="2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62473" tIns="81236" rIns="162473" bIns="81236" spcCol="0" rtlCol="0" anchor="ctr"/>
          <a:lstStyle/>
          <a:p>
            <a:pPr algn="ctr" defTabSz="914361" fontAlgn="base">
              <a:spcBef>
                <a:spcPct val="0"/>
              </a:spcBef>
              <a:spcAft>
                <a:spcPct val="0"/>
              </a:spcAft>
            </a:pPr>
            <a:endParaRPr lang="en-US" sz="3200">
              <a:solidFill>
                <a:prstClr val="white"/>
              </a:solidFill>
            </a:endParaRPr>
          </a:p>
        </p:txBody>
      </p:sp>
    </p:spTree>
    <p:extLst>
      <p:ext uri="{BB962C8B-B14F-4D97-AF65-F5344CB8AC3E}">
        <p14:creationId xmlns:p14="http://schemas.microsoft.com/office/powerpoint/2010/main" val="386493571"/>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0"/>
            <a:ext cx="1015735" cy="168274"/>
          </a:xfrm>
          <a:prstGeom prst="rect">
            <a:avLst/>
          </a:prstGeom>
        </p:spPr>
        <p:txBody>
          <a:bodyPr/>
          <a:lstStyle/>
          <a:p>
            <a:fld id="{576251BD-8A37-4A4F-BD66-CA6ADEC4144E}" type="datetime1">
              <a:rPr lang="en-US" smtClean="0">
                <a:solidFill>
                  <a:srgbClr val="000000"/>
                </a:solidFill>
              </a:rPr>
              <a:pPr/>
              <a:t>12/21/15</a:t>
            </a:fld>
            <a:endParaRPr lang="en-US"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4754" b="1310"/>
          <a:stretch/>
        </p:blipFill>
        <p:spPr>
          <a:xfrm>
            <a:off x="-3175" y="0"/>
            <a:ext cx="12192000" cy="6442075"/>
          </a:xfrm>
          <a:prstGeom prst="rect">
            <a:avLst/>
          </a:prstGeom>
        </p:spPr>
      </p:pic>
      <p:pic>
        <p:nvPicPr>
          <p:cNvPr id="10" name="Picture 2" descr="C:\Users\JOSEPH~1\AppData\Local\Temp\vmware-Joseph Buchwald\VMwareDnD\841b9a50\fader.png"/>
          <p:cNvPicPr>
            <a:picLocks noChangeAspect="1" noChangeArrowheads="1"/>
          </p:cNvPicPr>
          <p:nvPr userDrawn="1"/>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60033" t="19935" r="24748" b="34691"/>
          <a:stretch/>
        </p:blipFill>
        <p:spPr bwMode="auto">
          <a:xfrm>
            <a:off x="-3175" y="-2"/>
            <a:ext cx="12191998" cy="644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34829"/>
      </p:ext>
    </p:extLst>
  </p:cSld>
  <p:clrMapOvr>
    <a:masterClrMapping/>
  </p:clrMapOvr>
  <p:timing>
    <p:tnLst>
      <p:par>
        <p:cTn xmlns:p14="http://schemas.microsoft.com/office/powerpoint/2010/mai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8CE56CDA-BBC2-4309-BF9A-575AC1A164B8}" type="datetime1">
              <a:rPr lang="en-US" smtClean="0">
                <a:solidFill>
                  <a:prstClr val="white"/>
                </a:solidFill>
              </a:rPr>
              <a:pPr>
                <a:defRPr/>
              </a:pPr>
              <a:t>12/21/15</a:t>
            </a:fld>
            <a:endParaRPr lang="en-US" dirty="0">
              <a:solidFill>
                <a:prstClr val="white"/>
              </a:solidFill>
            </a:endParaRPr>
          </a:p>
        </p:txBody>
      </p:sp>
      <p:sp>
        <p:nvSpPr>
          <p:cNvPr id="4" name="Footer Placeholder 4"/>
          <p:cNvSpPr>
            <a:spLocks noGrp="1"/>
          </p:cNvSpPr>
          <p:nvPr>
            <p:ph type="ftr" sz="quarter" idx="11"/>
          </p:nvPr>
        </p:nvSpPr>
        <p:spPr>
          <a:xfrm>
            <a:off x="281441" y="6629401"/>
            <a:ext cx="5203530" cy="168275"/>
          </a:xfrm>
          <a:prstGeom prst="rect">
            <a:avLst/>
          </a:prstGeom>
        </p:spPr>
        <p:txBody>
          <a:bodyPr/>
          <a:lstStyle>
            <a:lvl1pPr>
              <a:defRPr/>
            </a:lvl1pPr>
          </a:lstStyle>
          <a:p>
            <a:pPr>
              <a:defRPr/>
            </a:pPr>
            <a:endParaRPr lang="en-US" dirty="0">
              <a:solidFill>
                <a:prstClr val="white"/>
              </a:solidFill>
            </a:endParaRPr>
          </a:p>
        </p:txBody>
      </p:sp>
      <p:sp>
        <p:nvSpPr>
          <p:cNvPr id="5" name="Slide Number Placeholder 5"/>
          <p:cNvSpPr>
            <a:spLocks noGrp="1"/>
          </p:cNvSpPr>
          <p:nvPr>
            <p:ph type="sldNum" sz="quarter" idx="12"/>
          </p:nvPr>
        </p:nvSpPr>
        <p:spPr/>
        <p:txBody>
          <a:bodyPr/>
          <a:lstStyle>
            <a:lvl1pPr>
              <a:defRPr/>
            </a:lvl1pPr>
          </a:lstStyle>
          <a:p>
            <a:pPr>
              <a:defRPr/>
            </a:pPr>
            <a:fld id="{E393C604-7D50-4B52-AA9E-38BAF82BB8C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00197063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9" name="Rectangle 3"/>
          <p:cNvSpPr>
            <a:spLocks/>
          </p:cNvSpPr>
          <p:nvPr userDrawn="1"/>
        </p:nvSpPr>
        <p:spPr bwMode="auto">
          <a:xfrm>
            <a:off x="0" y="350"/>
            <a:ext cx="12188825" cy="6444343"/>
          </a:xfrm>
          <a:prstGeom prst="rect">
            <a:avLst/>
          </a:prstGeom>
          <a:gradFill rotWithShape="0">
            <a:gsLst>
              <a:gs pos="0">
                <a:srgbClr val="2D4E7D"/>
              </a:gs>
              <a:gs pos="32803">
                <a:srgbClr val="1B3154"/>
              </a:gs>
              <a:gs pos="100000">
                <a:srgbClr val="08132A"/>
              </a:gs>
            </a:gsLst>
            <a:path path="rect">
              <a:fillToRect l="45999" t="-102" r="54001" b="100102"/>
            </a:path>
          </a:gradFill>
          <a:ln>
            <a:noFill/>
          </a:ln>
          <a:extLst>
            <a:ext uri="{91240B29-F687-4f45-9708-019B960494DF}">
              <a14:hiddenLine xmlns:a14="http://schemas.microsoft.com/office/drawing/2010/main" w="25400">
                <a:solidFill>
                  <a:schemeClr val="tx1"/>
                </a:solidFill>
                <a:round/>
                <a:headEnd/>
                <a:tailEnd/>
              </a14:hiddenLine>
            </a:ext>
          </a:extLst>
        </p:spPr>
        <p:txBody>
          <a:bodyPr lIns="0" tIns="0" rIns="0" bIns="0"/>
          <a:lstStyle/>
          <a:p>
            <a:pPr defTabSz="904890"/>
            <a:endParaRPr lang="en-US" sz="1900" dirty="0">
              <a:solidFill>
                <a:srgbClr val="000000"/>
              </a:solidFill>
              <a:ea typeface="ＭＳ Ｐゴシック" charset="0"/>
            </a:endParaRPr>
          </a:p>
        </p:txBody>
      </p:sp>
      <p:sp>
        <p:nvSpPr>
          <p:cNvPr id="10" name="Rectangle 9"/>
          <p:cNvSpPr>
            <a:spLocks/>
          </p:cNvSpPr>
          <p:nvPr userDrawn="1"/>
        </p:nvSpPr>
        <p:spPr bwMode="auto">
          <a:xfrm rot="10800000" flipV="1">
            <a:off x="1" y="354"/>
            <a:ext cx="12188825" cy="3283527"/>
          </a:xfrm>
          <a:prstGeom prst="rect">
            <a:avLst/>
          </a:prstGeom>
          <a:gradFill rotWithShape="0">
            <a:gsLst>
              <a:gs pos="0">
                <a:srgbClr val="000000">
                  <a:alpha val="0"/>
                </a:srgbClr>
              </a:gs>
              <a:gs pos="100000">
                <a:srgbClr val="000000"/>
              </a:gs>
            </a:gsLst>
            <a:lin ang="16200000" scaled="0"/>
          </a:gradFill>
          <a:ln>
            <a:noFill/>
          </a:ln>
        </p:spPr>
        <p:txBody>
          <a:bodyPr lIns="0" tIns="0" rIns="0" bIns="0"/>
          <a:lstStyle/>
          <a:p>
            <a:pPr defTabSz="904890"/>
            <a:endParaRPr lang="en-US" sz="1900" dirty="0">
              <a:solidFill>
                <a:srgbClr val="000000"/>
              </a:solidFill>
              <a:ea typeface="ＭＳ Ｐゴシック" charset="0"/>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p:txBody>
          <a:bodyPr/>
          <a:lstStyle/>
          <a:p>
            <a:r>
              <a:rPr lang="en-US" dirty="0" smtClean="0">
                <a:solidFill>
                  <a:prstClr val="white"/>
                </a:solidFill>
              </a:rPr>
              <a:t>Footer Text</a:t>
            </a:r>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1" name="Rectangle 10"/>
          <p:cNvSpPr>
            <a:spLocks/>
          </p:cNvSpPr>
          <p:nvPr userDrawn="1"/>
        </p:nvSpPr>
        <p:spPr bwMode="auto">
          <a:xfrm>
            <a:off x="1" y="2862943"/>
            <a:ext cx="12188825" cy="3581400"/>
          </a:xfrm>
          <a:prstGeom prst="rect">
            <a:avLst/>
          </a:prstGeom>
          <a:gradFill rotWithShape="0">
            <a:gsLst>
              <a:gs pos="0">
                <a:srgbClr val="000000">
                  <a:alpha val="0"/>
                </a:srgbClr>
              </a:gs>
              <a:gs pos="100000">
                <a:srgbClr val="000000">
                  <a:alpha val="60999"/>
                </a:srgbClr>
              </a:gs>
            </a:gsLst>
            <a:lin ang="5400000" scaled="1"/>
          </a:gradFill>
          <a:ln>
            <a:noFill/>
          </a:ln>
          <a:extLst>
            <a:ext uri="{91240B29-F687-4f45-9708-019B960494DF}">
              <a14:hiddenLine xmlns:a14="http://schemas.microsoft.com/office/drawing/2010/main" w="25400">
                <a:solidFill>
                  <a:schemeClr val="tx1">
                    <a:alpha val="61176"/>
                  </a:schemeClr>
                </a:solidFill>
                <a:miter lim="800000"/>
                <a:headEnd/>
                <a:tailEnd/>
              </a14:hiddenLine>
            </a:ext>
          </a:extLst>
        </p:spPr>
        <p:txBody>
          <a:bodyPr lIns="0" tIns="0" rIns="0" bIns="0"/>
          <a:lstStyle/>
          <a:p>
            <a:pPr defTabSz="904890"/>
            <a:endParaRPr lang="en-US" sz="1900" dirty="0">
              <a:solidFill>
                <a:srgbClr val="000000"/>
              </a:solidFill>
              <a:ea typeface="ＭＳ Ｐゴシック" charset="0"/>
            </a:endParaRPr>
          </a:p>
        </p:txBody>
      </p:sp>
      <p:grpSp>
        <p:nvGrpSpPr>
          <p:cNvPr id="12" name="Group 11"/>
          <p:cNvGrpSpPr/>
          <p:nvPr userDrawn="1"/>
        </p:nvGrpSpPr>
        <p:grpSpPr>
          <a:xfrm>
            <a:off x="11712371" y="6529227"/>
            <a:ext cx="272229" cy="256615"/>
            <a:chOff x="8786300" y="6528874"/>
            <a:chExt cx="204225" cy="256615"/>
          </a:xfrm>
        </p:grpSpPr>
        <p:sp>
          <p:nvSpPr>
            <p:cNvPr id="13" name="Freeform 12"/>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904890"/>
              <a:endParaRPr lang="en-US" sz="1900" dirty="0">
                <a:solidFill>
                  <a:srgbClr val="FFFFFF"/>
                </a:solidFill>
                <a:ea typeface="ＭＳ Ｐゴシック" charset="0"/>
              </a:endParaRPr>
            </a:p>
          </p:txBody>
        </p:sp>
        <p:sp>
          <p:nvSpPr>
            <p:cNvPr id="14" name="Freeform 13"/>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904890"/>
              <a:endParaRPr lang="en-US" sz="1900" dirty="0">
                <a:solidFill>
                  <a:srgbClr val="FFFFFF"/>
                </a:solidFill>
                <a:ea typeface="ＭＳ Ｐゴシック" charset="0"/>
              </a:endParaRPr>
            </a:p>
          </p:txBody>
        </p:sp>
        <p:sp>
          <p:nvSpPr>
            <p:cNvPr id="15" name="Freeform 14"/>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904890"/>
              <a:endParaRPr lang="en-US" sz="1900" dirty="0">
                <a:solidFill>
                  <a:srgbClr val="FFFFFF"/>
                </a:solidFill>
                <a:ea typeface="ＭＳ Ｐゴシック" charset="0"/>
              </a:endParaRPr>
            </a:p>
          </p:txBody>
        </p:sp>
        <p:sp>
          <p:nvSpPr>
            <p:cNvPr id="16" name="Freeform 15"/>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904890"/>
              <a:endParaRPr lang="en-US" sz="1900" dirty="0">
                <a:solidFill>
                  <a:srgbClr val="FFFFFF"/>
                </a:solidFill>
                <a:ea typeface="ＭＳ Ｐゴシック" charset="0"/>
              </a:endParaRPr>
            </a:p>
          </p:txBody>
        </p:sp>
        <p:sp>
          <p:nvSpPr>
            <p:cNvPr id="17" name="Freeform 16"/>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904890"/>
              <a:endParaRPr lang="en-US" sz="1900" dirty="0">
                <a:solidFill>
                  <a:srgbClr val="FFFFFF"/>
                </a:solidFill>
                <a:ea typeface="ＭＳ Ｐゴシック" charset="0"/>
              </a:endParaRPr>
            </a:p>
          </p:txBody>
        </p:sp>
        <p:sp>
          <p:nvSpPr>
            <p:cNvPr id="18" name="Freeform 17"/>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904890"/>
              <a:endParaRPr lang="en-US" sz="1900" dirty="0">
                <a:solidFill>
                  <a:srgbClr val="FFFFFF"/>
                </a:solidFill>
                <a:ea typeface="ＭＳ Ｐゴシック" charset="0"/>
              </a:endParaRPr>
            </a:p>
          </p:txBody>
        </p:sp>
        <p:sp>
          <p:nvSpPr>
            <p:cNvPr id="19" name="Freeform 18"/>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904890"/>
              <a:endParaRPr lang="en-US" sz="1900" dirty="0">
                <a:solidFill>
                  <a:srgbClr val="FFFFFF"/>
                </a:solidFill>
                <a:ea typeface="ＭＳ Ｐゴシック" charset="0"/>
              </a:endParaRPr>
            </a:p>
          </p:txBody>
        </p:sp>
        <p:sp>
          <p:nvSpPr>
            <p:cNvPr id="20" name="Freeform 19"/>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904890"/>
              <a:endParaRPr lang="en-US" sz="1900" dirty="0">
                <a:solidFill>
                  <a:srgbClr val="FFFFFF"/>
                </a:solidFill>
                <a:ea typeface="ＭＳ Ｐゴシック" charset="0"/>
              </a:endParaRPr>
            </a:p>
          </p:txBody>
        </p:sp>
        <p:sp>
          <p:nvSpPr>
            <p:cNvPr id="21" name="Freeform 20"/>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904890"/>
              <a:endParaRPr lang="en-US" sz="1900" dirty="0">
                <a:solidFill>
                  <a:srgbClr val="FFFFFF"/>
                </a:solidFill>
                <a:ea typeface="ＭＳ Ｐゴシック" charset="0"/>
              </a:endParaRPr>
            </a:p>
          </p:txBody>
        </p:sp>
      </p:grpSp>
    </p:spTree>
    <p:extLst>
      <p:ext uri="{BB962C8B-B14F-4D97-AF65-F5344CB8AC3E}">
        <p14:creationId xmlns:p14="http://schemas.microsoft.com/office/powerpoint/2010/main" val="28179634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ftr="0" dt="0"/>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Faint Light Gradient BG">
    <p:spTree>
      <p:nvGrpSpPr>
        <p:cNvPr id="1" name=""/>
        <p:cNvGrpSpPr/>
        <p:nvPr/>
      </p:nvGrpSpPr>
      <p:grpSpPr>
        <a:xfrm>
          <a:off x="0" y="0"/>
          <a:ext cx="0" cy="0"/>
          <a:chOff x="0" y="0"/>
          <a:chExt cx="0" cy="0"/>
        </a:xfrm>
      </p:grpSpPr>
      <p:sp>
        <p:nvSpPr>
          <p:cNvPr id="16" name="Rectangle 15"/>
          <p:cNvSpPr>
            <a:spLocks noChangeArrowheads="1"/>
          </p:cNvSpPr>
          <p:nvPr userDrawn="1"/>
        </p:nvSpPr>
        <p:spPr bwMode="auto">
          <a:xfrm>
            <a:off x="3" y="6"/>
            <a:ext cx="12188822" cy="6453476"/>
          </a:xfrm>
          <a:prstGeom prst="rect">
            <a:avLst/>
          </a:prstGeom>
          <a:gradFill flip="none" rotWithShape="1">
            <a:gsLst>
              <a:gs pos="23000">
                <a:schemeClr val="bg1"/>
              </a:gs>
              <a:gs pos="50000">
                <a:schemeClr val="bg1">
                  <a:lumMod val="95000"/>
                </a:schemeClr>
              </a:gs>
              <a:gs pos="100000">
                <a:schemeClr val="bg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62314" tIns="81164" rIns="162314" bIns="81164" anchor="ctr"/>
          <a:lstStyle/>
          <a:p>
            <a:pPr defTabSz="1623168" fontAlgn="base">
              <a:spcBef>
                <a:spcPct val="0"/>
              </a:spcBef>
              <a:spcAft>
                <a:spcPct val="0"/>
              </a:spcAft>
              <a:buFont typeface="Wingdings" pitchFamily="2" charset="2"/>
              <a:buChar char="§"/>
            </a:pPr>
            <a:endParaRPr lang="en-US" sz="3200" dirty="0">
              <a:solidFill>
                <a:srgbClr val="FFFFFF"/>
              </a:solidFill>
              <a:ea typeface="ＭＳ Ｐゴシック" pitchFamily="-111" charset="-128"/>
            </a:endParaRPr>
          </a:p>
        </p:txBody>
      </p:sp>
      <p:sp>
        <p:nvSpPr>
          <p:cNvPr id="2" name="Title 1"/>
          <p:cNvSpPr>
            <a:spLocks noGrp="1"/>
          </p:cNvSpPr>
          <p:nvPr>
            <p:ph type="title"/>
          </p:nvPr>
        </p:nvSpPr>
        <p:spPr/>
        <p:txBody>
          <a:bodyPr/>
          <a:lstStyle>
            <a:lvl1pPr>
              <a:defRPr>
                <a:solidFill>
                  <a:schemeClr val="tx1">
                    <a:lumMod val="50000"/>
                    <a:lumOff val="50000"/>
                  </a:schemeClr>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dirty="0">
              <a:solidFill>
                <a:prstClr val="white"/>
              </a:solidFill>
            </a:endParaRPr>
          </a:p>
        </p:txBody>
      </p:sp>
      <p:sp>
        <p:nvSpPr>
          <p:cNvPr id="5" name="Footer Placeholder 4"/>
          <p:cNvSpPr>
            <a:spLocks noGrp="1"/>
          </p:cNvSpPr>
          <p:nvPr>
            <p:ph type="ftr" sz="quarter" idx="11"/>
          </p:nvPr>
        </p:nvSpPr>
        <p:spPr/>
        <p:txBody>
          <a:bodyPr/>
          <a:lstStyle/>
          <a:p>
            <a:r>
              <a:rPr lang="en-US" smtClean="0">
                <a:solidFill>
                  <a:prstClr val="white"/>
                </a:solidFill>
              </a:rPr>
              <a:t>Footer Text</a:t>
            </a:r>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20264911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dirty="0">
              <a:solidFill>
                <a:prstClr val="white"/>
              </a:solidFill>
            </a:endParaRPr>
          </a:p>
        </p:txBody>
      </p:sp>
      <p:sp>
        <p:nvSpPr>
          <p:cNvPr id="11" name="Rectangle 10"/>
          <p:cNvSpPr/>
          <p:nvPr/>
        </p:nvSpPr>
        <p:spPr>
          <a:xfrm>
            <a:off x="11609605" y="6520864"/>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0945" tIns="30472" rIns="60945" bIns="30472" anchor="ctr"/>
          <a:lstStyle/>
          <a:p>
            <a:pPr algn="ct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795879494"/>
      </p:ext>
    </p:extLst>
  </p:cSld>
  <p:clrMapOvr>
    <a:masterClrMapping/>
  </p:clrMapOvr>
  <p:timing>
    <p:tnLst>
      <p:par>
        <p:cTn xmlns:p14="http://schemas.microsoft.com/office/powerpoint/2010/main" id="1" dur="indefinite" restart="never" nodeType="tmRoot"/>
      </p:par>
    </p:tnLst>
  </p:timing>
  <p:hf hdr="0" ftr="0" dt="0"/>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821056516"/>
      </p:ext>
    </p:extLst>
  </p:cSld>
  <p:clrMapOvr>
    <a:masterClrMapping/>
  </p:clrMapOvr>
  <p:timing>
    <p:tnLst>
      <p:par>
        <p:cTn xmlns:p14="http://schemas.microsoft.com/office/powerpoint/2010/mai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515789196"/>
      </p:ext>
    </p:extLst>
  </p:cSld>
  <p:clrMapOvr>
    <a:masterClrMapping/>
  </p:clrMapOvr>
  <p:timing>
    <p:tnLst>
      <p:par>
        <p:cTn xmlns:p14="http://schemas.microsoft.com/office/powerpoint/2010/mai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
        <p:nvSpPr>
          <p:cNvPr id="5"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2142476311"/>
      </p:ext>
    </p:extLst>
  </p:cSld>
  <p:clrMapOvr>
    <a:masterClrMapping/>
  </p:clrMapOvr>
  <p:timing>
    <p:tnLst>
      <p:par>
        <p:cTn xmlns:p14="http://schemas.microsoft.com/office/powerpoint/2010/mai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lack Content Area">
    <p:spTree>
      <p:nvGrpSpPr>
        <p:cNvPr id="1" name=""/>
        <p:cNvGrpSpPr/>
        <p:nvPr/>
      </p:nvGrpSpPr>
      <p:grpSpPr>
        <a:xfrm>
          <a:off x="0" y="0"/>
          <a:ext cx="0" cy="0"/>
          <a:chOff x="0" y="0"/>
          <a:chExt cx="0" cy="0"/>
        </a:xfrm>
      </p:grpSpPr>
      <p:sp>
        <p:nvSpPr>
          <p:cNvPr id="7" name="Rectangle 5"/>
          <p:cNvSpPr>
            <a:spLocks noChangeArrowheads="1"/>
          </p:cNvSpPr>
          <p:nvPr/>
        </p:nvSpPr>
        <p:spPr bwMode="auto">
          <a:xfrm>
            <a:off x="0" y="729751"/>
            <a:ext cx="12188825" cy="573127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5"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4197342981"/>
      </p:ext>
    </p:extLst>
  </p:cSld>
  <p:clrMapOvr>
    <a:masterClrMapping/>
  </p:clrMapOvr>
  <p:timing>
    <p:tnLst>
      <p:par>
        <p:cTn xmlns:p14="http://schemas.microsoft.com/office/powerpoint/2010/mai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5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1"/>
            <a:ext cx="1015735" cy="168275"/>
          </a:xfrm>
          <a:prstGeom prst="rect">
            <a:avLst/>
          </a:prstGeom>
        </p:spPr>
        <p:txBody>
          <a:bodyPr vert="horz" lIns="108813" tIns="54404" rIns="108813" bIns="54404" rtlCol="0" anchor="ctr"/>
          <a:lstStyle>
            <a:lvl1pPr>
              <a:defRPr lang="en-US" sz="800" smtClean="0">
                <a:solidFill>
                  <a:schemeClr val="bg1"/>
                </a:solidFill>
              </a:defRPr>
            </a:lvl1pPr>
          </a:lstStyle>
          <a:p>
            <a:pPr algn="ctr"/>
            <a:fld id="{576251BD-8A37-4A4F-BD66-CA6ADEC4144E}" type="datetime1">
              <a:rPr lang="en-US">
                <a:solidFill>
                  <a:prstClr val="white"/>
                </a:solidFill>
              </a:rPr>
              <a:pPr algn="ctr"/>
              <a:t>12/21/15</a:t>
            </a:fld>
            <a:endParaRPr dirty="0">
              <a:solidFill>
                <a:prstClr val="white"/>
              </a:solidFill>
            </a:endParaRPr>
          </a:p>
        </p:txBody>
      </p:sp>
      <p:sp>
        <p:nvSpPr>
          <p:cNvPr id="5" name="Footer Placeholder 4"/>
          <p:cNvSpPr>
            <a:spLocks noGrp="1"/>
          </p:cNvSpPr>
          <p:nvPr>
            <p:ph type="ftr" sz="quarter" idx="11"/>
          </p:nvPr>
        </p:nvSpPr>
        <p:spPr>
          <a:xfrm>
            <a:off x="281722" y="6629414"/>
            <a:ext cx="5203263" cy="16827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vert="horz" lIns="108813" tIns="54404" rIns="108813" bIns="54404" rtlCol="0" anchor="ctr"/>
          <a:lstStyle>
            <a:lvl1pPr>
              <a:defRPr lang="en-US" sz="800" smtClean="0">
                <a:solidFill>
                  <a:schemeClr val="bg1"/>
                </a:solidFill>
              </a:defRPr>
            </a:lvl1pPr>
          </a:lstStyle>
          <a:p>
            <a:pPr algn="ctr"/>
            <a:fld id="{90156F56-D5AE-4C6F-B826-C69D1BC521BB}" type="slidenum">
              <a:rPr>
                <a:solidFill>
                  <a:prstClr val="white"/>
                </a:solidFill>
              </a:rPr>
              <a:pPr algn="ctr"/>
              <a:t>‹#›</a:t>
            </a:fld>
            <a:endParaRPr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3" tIns="54404" rIns="108813" bIns="54404" anchor="ctr"/>
          <a:lstStyle/>
          <a:p>
            <a:pPr algn="ctr" fontAlgn="base">
              <a:spcBef>
                <a:spcPct val="0"/>
              </a:spcBef>
              <a:spcAft>
                <a:spcPct val="0"/>
              </a:spcAft>
            </a:pPr>
            <a:endParaRPr lang="en-US">
              <a:solidFill>
                <a:srgbClr val="FFFFFF"/>
              </a:solidFill>
              <a:ea typeface="ＭＳ Ｐゴシック" pitchFamily="-111" charset="-128"/>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b="6064"/>
          <a:stretch/>
        </p:blipFill>
        <p:spPr>
          <a:xfrm>
            <a:off x="0" y="3"/>
            <a:ext cx="12192002" cy="6442079"/>
          </a:xfrm>
          <a:prstGeom prst="rect">
            <a:avLst/>
          </a:prstGeom>
        </p:spPr>
      </p:pic>
      <p:pic>
        <p:nvPicPr>
          <p:cNvPr id="10" name="Picture 2" descr="C:\Users\JOSEPH~1\AppData\Local\Temp\vmware-Joseph Buchwald\VMwareDnD\841b9a50\fader.png"/>
          <p:cNvPicPr>
            <a:picLocks noChangeAspect="1" noChangeArrowheads="1"/>
          </p:cNvPicPr>
          <p:nvPr userDrawn="1"/>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16926" t="27806" r="67855" b="44302"/>
          <a:stretch/>
        </p:blipFill>
        <p:spPr bwMode="auto">
          <a:xfrm>
            <a:off x="0" y="-1"/>
            <a:ext cx="12191998" cy="644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987685"/>
      </p:ext>
    </p:extLst>
  </p:cSld>
  <p:clrMapOvr>
    <a:masterClrMapping/>
  </p:clrMapOvr>
  <p:timing>
    <p:tnLst>
      <p:par>
        <p:cTn xmlns:p14="http://schemas.microsoft.com/office/powerpoint/2010/mai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dirty="0">
              <a:solidFill>
                <a:prstClr val="white"/>
              </a:solidFill>
            </a:endParaRPr>
          </a:p>
        </p:txBody>
      </p:sp>
      <p:sp>
        <p:nvSpPr>
          <p:cNvPr id="11" name="Rectangle 10"/>
          <p:cNvSpPr/>
          <p:nvPr/>
        </p:nvSpPr>
        <p:spPr>
          <a:xfrm>
            <a:off x="11609632" y="6520867"/>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0364" tIns="30181" rIns="60364" bIns="30181" anchor="ctr"/>
          <a:lstStyle/>
          <a:p>
            <a:pPr algn="ctr" defTabSz="906127"/>
            <a:endParaRPr lang="en-US" sz="1866">
              <a:solidFill>
                <a:srgbClr val="FFFFFF"/>
              </a:solidFill>
              <a:ea typeface="ＭＳ Ｐゴシック" pitchFamily="-111" charset="-128"/>
            </a:endParaRPr>
          </a:p>
        </p:txBody>
      </p:sp>
    </p:spTree>
    <p:extLst>
      <p:ext uri="{BB962C8B-B14F-4D97-AF65-F5344CB8AC3E}">
        <p14:creationId xmlns:p14="http://schemas.microsoft.com/office/powerpoint/2010/main" val="3598463076"/>
      </p:ext>
    </p:extLst>
  </p:cSld>
  <p:clrMapOvr>
    <a:masterClrMapping/>
  </p:clrMapOvr>
  <p:timing>
    <p:tnLst>
      <p:par>
        <p:cTn xmlns:p14="http://schemas.microsoft.com/office/powerpoint/2010/mai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70" y="6629425"/>
            <a:ext cx="1015735" cy="168275"/>
          </a:xfrm>
          <a:prstGeom prst="rect">
            <a:avLst/>
          </a:prstGeom>
        </p:spPr>
        <p:txBody>
          <a:bodyPr vert="horz" lIns="108653" tIns="54309" rIns="108653" bIns="54309" rtlCol="0" anchor="ctr"/>
          <a:lstStyle>
            <a:lvl1pPr>
              <a:defRPr lang="en-US" sz="800" smtClean="0">
                <a:solidFill>
                  <a:schemeClr val="bg1"/>
                </a:solidFill>
              </a:defRPr>
            </a:lvl1pPr>
          </a:lstStyle>
          <a:p>
            <a:pPr defTabSz="912794"/>
            <a:fld id="{576251BD-8A37-4A4F-BD66-CA6ADEC4144E}" type="datetime1">
              <a:rPr lang="en-US">
                <a:solidFill>
                  <a:prstClr val="white"/>
                </a:solidFill>
              </a:rPr>
              <a:pPr defTabSz="912794"/>
              <a:t>12/21/15</a:t>
            </a:fld>
            <a:endParaRPr dirty="0">
              <a:solidFill>
                <a:prstClr val="white"/>
              </a:solidFill>
            </a:endParaRPr>
          </a:p>
        </p:txBody>
      </p:sp>
      <p:sp>
        <p:nvSpPr>
          <p:cNvPr id="6" name="Slide Number Placeholder 5"/>
          <p:cNvSpPr>
            <a:spLocks noGrp="1"/>
          </p:cNvSpPr>
          <p:nvPr>
            <p:ph type="sldNum" sz="quarter" idx="12"/>
          </p:nvPr>
        </p:nvSpPr>
        <p:spPr>
          <a:xfrm>
            <a:off x="5586570" y="6477025"/>
            <a:ext cx="1015735" cy="168275"/>
          </a:xfrm>
          <a:prstGeom prst="rect">
            <a:avLst/>
          </a:prstGeom>
        </p:spPr>
        <p:txBody>
          <a:bodyPr vert="horz" lIns="108653" tIns="54309" rIns="108653" bIns="54309" rtlCol="0" anchor="ctr"/>
          <a:lstStyle>
            <a:lvl1pPr>
              <a:defRPr lang="en-US" sz="800" smtClean="0">
                <a:solidFill>
                  <a:schemeClr val="bg1"/>
                </a:solidFill>
              </a:defRPr>
            </a:lvl1pPr>
          </a:lstStyle>
          <a:p>
            <a:pPr defTabSz="912794"/>
            <a:fld id="{90156F56-D5AE-4C6F-B826-C69D1BC521BB}" type="slidenum">
              <a:rPr>
                <a:solidFill>
                  <a:prstClr val="white"/>
                </a:solidFill>
              </a:rPr>
              <a:pPr defTabSz="912794"/>
              <a:t>‹#›</a:t>
            </a:fld>
            <a:endParaRPr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653" tIns="54309" rIns="108653" bIns="54309" anchor="ctr"/>
          <a:lstStyle/>
          <a:p>
            <a:pPr defTabSz="912794"/>
            <a:endParaRPr lang="en-US" sz="1900">
              <a:solidFill>
                <a:srgbClr val="FFFFFF"/>
              </a:solidFill>
              <a:ea typeface="ＭＳ Ｐゴシック" pitchFamily="-111" charset="-128"/>
              <a:sym typeface="Gill Sans" charset="0"/>
            </a:endParaRP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1" y="24"/>
            <a:ext cx="12191999" cy="6442077"/>
          </a:xfrm>
          <a:prstGeom prst="rect">
            <a:avLst/>
          </a:prstGeom>
        </p:spPr>
      </p:pic>
      <p:pic>
        <p:nvPicPr>
          <p:cNvPr id="10" name="Picture 2" descr="C:\Users\JOSEPH~1\AppData\Local\Temp\vmware-Joseph Buchwald\VMwareDnD\841b9a50\fader.png"/>
          <p:cNvPicPr>
            <a:picLocks noChangeAspect="1" noChangeArrowheads="1"/>
          </p:cNvPicPr>
          <p:nvPr userDrawn="1"/>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31" y="-1"/>
            <a:ext cx="12191999" cy="644207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281441" y="6629425"/>
            <a:ext cx="5203530" cy="168275"/>
          </a:xfrm>
          <a:prstGeom prst="rect">
            <a:avLst/>
          </a:prstGeom>
        </p:spPr>
        <p:txBody>
          <a:bodyPr vert="horz" lIns="0" tIns="54309" rIns="108653" bIns="54309" rtlCol="0" anchor="ctr"/>
          <a:lstStyle>
            <a:lvl1pPr algn="l">
              <a:defRPr sz="800">
                <a:solidFill>
                  <a:schemeClr val="bg1"/>
                </a:solidFill>
              </a:defRPr>
            </a:lvl1pPr>
          </a:lstStyle>
          <a:p>
            <a:r>
              <a:rPr lang="en-US" dirty="0" smtClean="0">
                <a:solidFill>
                  <a:srgbClr val="FFFFFF"/>
                </a:solidFill>
              </a:rPr>
              <a:t>© 2014 Adobe Systems Incorporated.  All Rights Reserved.  Adobe Confidential.</a:t>
            </a:r>
          </a:p>
        </p:txBody>
      </p:sp>
    </p:spTree>
    <p:extLst>
      <p:ext uri="{BB962C8B-B14F-4D97-AF65-F5344CB8AC3E}">
        <p14:creationId xmlns:p14="http://schemas.microsoft.com/office/powerpoint/2010/main" val="2786604150"/>
      </p:ext>
    </p:extLst>
  </p:cSld>
  <p:clrMapOvr>
    <a:masterClrMapping/>
  </p:clrMapOvr>
  <p:timing>
    <p:tnLst>
      <p:par>
        <p:cTn xmlns:p14="http://schemas.microsoft.com/office/powerpoint/2010/mai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520404125"/>
      </p:ext>
    </p:extLst>
  </p:cSld>
  <p:clrMapOvr>
    <a:masterClrMapping/>
  </p:clrMapOvr>
  <p:timing>
    <p:tnLst>
      <p:par>
        <p:cTn xmlns:p14="http://schemas.microsoft.com/office/powerpoint/2010/mai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458461341"/>
      </p:ext>
    </p:extLst>
  </p:cSld>
  <p:clrMapOvr>
    <a:masterClrMapping/>
  </p:clrMapOvr>
  <p:timing>
    <p:tnLst>
      <p:par>
        <p:cTn xmlns:p14="http://schemas.microsoft.com/office/powerpoint/2010/mai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6" tIns="53942" rIns="107956" bIns="53942" anchor="ctr"/>
          <a:lstStyle/>
          <a:p>
            <a:pPr algn="ctr" defTabSz="906127" fontAlgn="base">
              <a:spcBef>
                <a:spcPct val="0"/>
              </a:spcBef>
              <a:spcAft>
                <a:spcPct val="0"/>
              </a:spcAft>
            </a:pPr>
            <a:endParaRPr lang="en-US" sz="1866">
              <a:solidFill>
                <a:srgbClr val="FFFFFF"/>
              </a:solidFill>
              <a:ea typeface="ＭＳ Ｐゴシック" pitchFamily="-111" charset="-128"/>
            </a:endParaRPr>
          </a:p>
        </p:txBody>
      </p:sp>
      <p:sp>
        <p:nvSpPr>
          <p:cNvPr id="5"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6" tIns="53942" rIns="107956" bIns="53942" anchor="ctr"/>
          <a:lstStyle/>
          <a:p>
            <a:pPr algn="ctr" defTabSz="906127" fontAlgn="base">
              <a:spcBef>
                <a:spcPct val="0"/>
              </a:spcBef>
              <a:spcAft>
                <a:spcPct val="0"/>
              </a:spcAft>
            </a:pPr>
            <a:endParaRPr lang="en-US" sz="1866">
              <a:solidFill>
                <a:srgbClr val="FFFFFF"/>
              </a:solidFill>
              <a:ea typeface="ＭＳ Ｐゴシック" pitchFamily="-111" charset="-128"/>
            </a:endParaRPr>
          </a:p>
        </p:txBody>
      </p:sp>
    </p:spTree>
    <p:extLst>
      <p:ext uri="{BB962C8B-B14F-4D97-AF65-F5344CB8AC3E}">
        <p14:creationId xmlns:p14="http://schemas.microsoft.com/office/powerpoint/2010/main" val="894686113"/>
      </p:ext>
    </p:extLst>
  </p:cSld>
  <p:clrMapOvr>
    <a:masterClrMapping/>
  </p:clrMapOvr>
  <p:timing>
    <p:tnLst>
      <p:par>
        <p:cTn xmlns:p14="http://schemas.microsoft.com/office/powerpoint/2010/mai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lack Content Area">
    <p:spTree>
      <p:nvGrpSpPr>
        <p:cNvPr id="1" name=""/>
        <p:cNvGrpSpPr/>
        <p:nvPr/>
      </p:nvGrpSpPr>
      <p:grpSpPr>
        <a:xfrm>
          <a:off x="0" y="0"/>
          <a:ext cx="0" cy="0"/>
          <a:chOff x="0" y="0"/>
          <a:chExt cx="0" cy="0"/>
        </a:xfrm>
      </p:grpSpPr>
      <p:sp>
        <p:nvSpPr>
          <p:cNvPr id="7" name="Rectangle 5"/>
          <p:cNvSpPr>
            <a:spLocks noChangeArrowheads="1"/>
          </p:cNvSpPr>
          <p:nvPr/>
        </p:nvSpPr>
        <p:spPr bwMode="auto">
          <a:xfrm>
            <a:off x="0" y="729808"/>
            <a:ext cx="12188825" cy="57312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6" tIns="53942" rIns="107956" bIns="53942" anchor="ctr"/>
          <a:lstStyle/>
          <a:p>
            <a:pPr algn="ctr" defTabSz="906127" fontAlgn="base">
              <a:spcBef>
                <a:spcPct val="0"/>
              </a:spcBef>
              <a:spcAft>
                <a:spcPct val="0"/>
              </a:spcAft>
            </a:pPr>
            <a:endParaRPr lang="en-US" sz="1866">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5"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6" tIns="53942" rIns="107956" bIns="53942" anchor="ctr"/>
          <a:lstStyle/>
          <a:p>
            <a:pPr algn="ctr" defTabSz="906127" fontAlgn="base">
              <a:spcBef>
                <a:spcPct val="0"/>
              </a:spcBef>
              <a:spcAft>
                <a:spcPct val="0"/>
              </a:spcAft>
            </a:pPr>
            <a:endParaRPr lang="en-US" sz="1866">
              <a:solidFill>
                <a:srgbClr val="FFFFFF"/>
              </a:solidFill>
              <a:ea typeface="ＭＳ Ｐゴシック" pitchFamily="-111" charset="-128"/>
            </a:endParaRPr>
          </a:p>
        </p:txBody>
      </p:sp>
    </p:spTree>
    <p:extLst>
      <p:ext uri="{BB962C8B-B14F-4D97-AF65-F5344CB8AC3E}">
        <p14:creationId xmlns:p14="http://schemas.microsoft.com/office/powerpoint/2010/main" val="4083463803"/>
      </p:ext>
    </p:extLst>
  </p:cSld>
  <p:clrMapOvr>
    <a:masterClrMapping/>
  </p:clrMapOvr>
  <p:timing>
    <p:tnLst>
      <p:par>
        <p:cTn xmlns:p14="http://schemas.microsoft.com/office/powerpoint/2010/mai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5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1"/>
            <a:ext cx="1015735" cy="168275"/>
          </a:xfrm>
          <a:prstGeom prst="rect">
            <a:avLst/>
          </a:prstGeom>
        </p:spPr>
        <p:txBody>
          <a:bodyPr vert="horz" lIns="80976" tIns="40461" rIns="80976" bIns="40461" rtlCol="0" anchor="ctr"/>
          <a:lstStyle>
            <a:lvl1pPr>
              <a:defRPr lang="en-US" sz="800" smtClean="0">
                <a:solidFill>
                  <a:schemeClr val="bg1"/>
                </a:solidFill>
              </a:defRPr>
            </a:lvl1pPr>
          </a:lstStyle>
          <a:p>
            <a:pPr algn="ctr" defTabSz="906127"/>
            <a:fld id="{576251BD-8A37-4A4F-BD66-CA6ADEC4144E}" type="datetime1">
              <a:rPr lang="en-US">
                <a:solidFill>
                  <a:prstClr val="white"/>
                </a:solidFill>
                <a:ea typeface="ＭＳ Ｐゴシック" charset="0"/>
              </a:rPr>
              <a:pPr algn="ctr" defTabSz="906127"/>
              <a:t>12/21/15</a:t>
            </a:fld>
            <a:endParaRPr dirty="0">
              <a:solidFill>
                <a:prstClr val="white"/>
              </a:solidFill>
              <a:ea typeface="ＭＳ Ｐゴシック" charset="0"/>
            </a:endParaRPr>
          </a:p>
        </p:txBody>
      </p:sp>
      <p:sp>
        <p:nvSpPr>
          <p:cNvPr id="5" name="Footer Placeholder 4"/>
          <p:cNvSpPr>
            <a:spLocks noGrp="1"/>
          </p:cNvSpPr>
          <p:nvPr>
            <p:ph type="ftr" sz="quarter" idx="11"/>
          </p:nvPr>
        </p:nvSpPr>
        <p:spPr>
          <a:xfrm>
            <a:off x="281724" y="6629417"/>
            <a:ext cx="5203263" cy="168275"/>
          </a:xfrm>
          <a:prstGeom prst="rect">
            <a:avLst/>
          </a:prstGeom>
        </p:spPr>
        <p:txBody>
          <a:bodyPr lIns="67944" tIns="33973" rIns="67944" bIns="33973"/>
          <a:lstStyle/>
          <a:p>
            <a:pPr defTabSz="906127"/>
            <a:endParaRPr lang="en-US" sz="1866">
              <a:solidFill>
                <a:srgbClr val="000000"/>
              </a:solidFill>
              <a:ea typeface="ＭＳ Ｐゴシック" charset="0"/>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vert="horz" lIns="80976" tIns="40461" rIns="80976" bIns="40461" rtlCol="0" anchor="ctr"/>
          <a:lstStyle>
            <a:lvl1pPr>
              <a:defRPr lang="en-US" sz="800" smtClean="0">
                <a:solidFill>
                  <a:schemeClr val="bg1"/>
                </a:solidFill>
              </a:defRPr>
            </a:lvl1pPr>
          </a:lstStyle>
          <a:p>
            <a:pPr algn="ctr"/>
            <a:fld id="{90156F56-D5AE-4C6F-B826-C69D1BC521BB}" type="slidenum">
              <a:rPr>
                <a:solidFill>
                  <a:prstClr val="white"/>
                </a:solidFill>
              </a:rPr>
              <a:pPr algn="ctr"/>
              <a:t>‹#›</a:t>
            </a:fld>
            <a:endParaRPr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7940" tIns="53934" rIns="107940" bIns="53934" anchor="ctr"/>
          <a:lstStyle/>
          <a:p>
            <a:pPr algn="ctr" defTabSz="906127" fontAlgn="base">
              <a:spcBef>
                <a:spcPct val="0"/>
              </a:spcBef>
              <a:spcAft>
                <a:spcPct val="0"/>
              </a:spcAft>
            </a:pPr>
            <a:endParaRPr lang="en-US" sz="1866">
              <a:solidFill>
                <a:srgbClr val="FFFFFF"/>
              </a:solidFill>
              <a:ea typeface="ＭＳ Ｐゴシック" pitchFamily="-111" charset="-128"/>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a:ext>
            </a:extLst>
          </a:blip>
          <a:srcRect b="6064"/>
          <a:stretch/>
        </p:blipFill>
        <p:spPr>
          <a:xfrm>
            <a:off x="11" y="302"/>
            <a:ext cx="12192002" cy="6442079"/>
          </a:xfrm>
          <a:prstGeom prst="rect">
            <a:avLst/>
          </a:prstGeom>
        </p:spPr>
      </p:pic>
      <p:pic>
        <p:nvPicPr>
          <p:cNvPr id="10" name="Picture 2" descr="C:\Users\JOSEPH~1\AppData\Local\Temp\vmware-Joseph Buchwald\VMwareDnD\841b9a50\fader.png"/>
          <p:cNvPicPr>
            <a:picLocks noChangeAspect="1" noChangeArrowheads="1"/>
          </p:cNvPicPr>
          <p:nvPr userDrawn="1"/>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16926" t="27806" r="67855" b="44302"/>
          <a:stretch/>
        </p:blipFill>
        <p:spPr bwMode="auto">
          <a:xfrm>
            <a:off x="0" y="-1"/>
            <a:ext cx="12191998" cy="644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167660"/>
      </p:ext>
    </p:extLst>
  </p:cSld>
  <p:clrMapOvr>
    <a:masterClrMapping/>
  </p:clrMapOvr>
  <p:timing>
    <p:tnLst>
      <p:par>
        <p:cTn xmlns:p14="http://schemas.microsoft.com/office/powerpoint/2010/mai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10" name="Rectangle 9"/>
          <p:cNvSpPr/>
          <p:nvPr userDrawn="1"/>
        </p:nvSpPr>
        <p:spPr>
          <a:xfrm>
            <a:off x="0" y="773944"/>
            <a:ext cx="12188825" cy="5677287"/>
          </a:xfrm>
          <a:prstGeom prst="rect">
            <a:avLst/>
          </a:prstGeom>
          <a:solidFill>
            <a:srgbClr val="EAEAEA">
              <a:alpha val="90000"/>
            </a:srgbClr>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lIns="90608" tIns="45306" rIns="90608" bIns="45306" rtlCol="0" anchor="ctr"/>
          <a:lstStyle/>
          <a:p>
            <a:pPr algn="ctr" defTabSz="906507"/>
            <a:endParaRPr lang="en-US" sz="1866">
              <a:solidFill>
                <a:prstClr val="white"/>
              </a:solidFill>
            </a:endParaRPr>
          </a:p>
        </p:txBody>
      </p:sp>
      <p:sp>
        <p:nvSpPr>
          <p:cNvPr id="8" name="Rectangle 5"/>
          <p:cNvSpPr>
            <a:spLocks noChangeArrowheads="1"/>
          </p:cNvSpPr>
          <p:nvPr userDrawn="1"/>
        </p:nvSpPr>
        <p:spPr bwMode="auto">
          <a:xfrm>
            <a:off x="0" y="286"/>
            <a:ext cx="12188825" cy="779463"/>
          </a:xfrm>
          <a:prstGeom prst="rect">
            <a:avLst/>
          </a:prstGeom>
          <a:solidFill>
            <a:srgbClr val="2639BA"/>
          </a:solidFill>
          <a:ln>
            <a:noFill/>
          </a:ln>
        </p:spPr>
        <p:style>
          <a:lnRef idx="2">
            <a:schemeClr val="accent1">
              <a:shade val="50000"/>
            </a:schemeClr>
          </a:lnRef>
          <a:fillRef idx="1">
            <a:schemeClr val="accent1"/>
          </a:fillRef>
          <a:effectRef idx="0">
            <a:schemeClr val="accent1"/>
          </a:effectRef>
          <a:fontRef idx="minor">
            <a:schemeClr val="lt1"/>
          </a:fontRef>
        </p:style>
        <p:txBody>
          <a:bodyPr lIns="107996" tIns="53962" rIns="107996" bIns="53962" anchor="ctr"/>
          <a:lstStyle/>
          <a:p>
            <a:pPr algn="ctr" defTabSz="906507" fontAlgn="base">
              <a:spcBef>
                <a:spcPct val="0"/>
              </a:spcBef>
              <a:spcAft>
                <a:spcPct val="0"/>
              </a:spcAft>
            </a:pPr>
            <a:endParaRPr lang="en-US" sz="1866" dirty="0">
              <a:solidFill>
                <a:srgbClr val="FFFFFF"/>
              </a:solidFill>
              <a:ea typeface="ＭＳ Ｐゴシック" pitchFamily="-111" charset="-128"/>
            </a:endParaRPr>
          </a:p>
        </p:txBody>
      </p:sp>
      <p:sp>
        <p:nvSpPr>
          <p:cNvPr id="2" name="Title 1"/>
          <p:cNvSpPr>
            <a:spLocks noGrp="1"/>
          </p:cNvSpPr>
          <p:nvPr>
            <p:ph type="title"/>
          </p:nvPr>
        </p:nvSpPr>
        <p:spPr/>
        <p:txBody>
          <a:bodyPr/>
          <a:lstStyle>
            <a:lvl1pPr>
              <a:defRPr>
                <a:solidFill>
                  <a:schemeClr val="bg1"/>
                </a:solidFill>
                <a:effectLst/>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5586545" y="6629401"/>
            <a:ext cx="1015735" cy="168275"/>
          </a:xfrm>
          <a:prstGeom prst="rect">
            <a:avLst/>
          </a:prstGeom>
        </p:spPr>
        <p:txBody>
          <a:bodyPr lIns="90724" tIns="45362" rIns="90724" bIns="45362"/>
          <a:lstStyle/>
          <a:p>
            <a:pPr fontAlgn="base">
              <a:spcBef>
                <a:spcPct val="0"/>
              </a:spcBef>
              <a:spcAft>
                <a:spcPct val="0"/>
              </a:spcAft>
            </a:pPr>
            <a:fld id="{79050707-6B9C-41AD-8E71-8169BFD8CE9E}" type="datetime1">
              <a:rPr lang="en-US" sz="3199" smtClean="0">
                <a:solidFill>
                  <a:prstClr val="white"/>
                </a:solidFill>
                <a:ea typeface="ＭＳ Ｐゴシック" charset="0"/>
              </a:rPr>
              <a:pPr fontAlgn="base">
                <a:spcBef>
                  <a:spcPct val="0"/>
                </a:spcBef>
                <a:spcAft>
                  <a:spcPct val="0"/>
                </a:spcAft>
              </a:pPr>
              <a:t>12/21/15</a:t>
            </a:fld>
            <a:endParaRPr lang="en-US" sz="3199" dirty="0">
              <a:solidFill>
                <a:prstClr val="white"/>
              </a:solidFill>
              <a:ea typeface="ＭＳ Ｐゴシック" charset="0"/>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90724" tIns="45362" rIns="90724" bIns="45362"/>
          <a:lstStyle/>
          <a:p>
            <a:pPr fontAlgn="base">
              <a:spcBef>
                <a:spcPct val="0"/>
              </a:spcBef>
              <a:spcAft>
                <a:spcPct val="0"/>
              </a:spcAft>
            </a:pPr>
            <a:endParaRPr lang="en-US" sz="3199">
              <a:solidFill>
                <a:prstClr val="white"/>
              </a:solidFill>
              <a:ea typeface="ＭＳ Ｐゴシック" charset="0"/>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11" name="Content Placeholder 2"/>
          <p:cNvSpPr>
            <a:spLocks noGrp="1"/>
          </p:cNvSpPr>
          <p:nvPr>
            <p:ph idx="1"/>
          </p:nvPr>
        </p:nvSpPr>
        <p:spPr>
          <a:xfrm>
            <a:off x="304721"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99223412"/>
      </p:ext>
    </p:extLst>
  </p:cSld>
  <p:clrMapOvr>
    <a:masterClrMapping/>
  </p:clrMapOvr>
  <p:timing>
    <p:tnLst>
      <p:par>
        <p:cTn xmlns:p14="http://schemas.microsoft.com/office/powerpoint/2010/mai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99"/>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5586545" y="6629401"/>
            <a:ext cx="1015735" cy="168275"/>
          </a:xfrm>
          <a:prstGeom prst="rect">
            <a:avLst/>
          </a:prstGeom>
        </p:spPr>
        <p:txBody>
          <a:bodyPr lIns="68202" tIns="34102" rIns="68202" bIns="34102"/>
          <a:lstStyle/>
          <a:p>
            <a:pPr fontAlgn="base">
              <a:spcBef>
                <a:spcPct val="0"/>
              </a:spcBef>
              <a:spcAft>
                <a:spcPct val="0"/>
              </a:spcAft>
            </a:pPr>
            <a:fld id="{79050707-6B9C-41AD-8E71-8169BFD8CE9E}" type="datetime1">
              <a:rPr lang="en-US" sz="3199" smtClean="0">
                <a:solidFill>
                  <a:prstClr val="white"/>
                </a:solidFill>
                <a:ea typeface="ＭＳ Ｐゴシック" charset="0"/>
              </a:rPr>
              <a:pPr fontAlgn="base">
                <a:spcBef>
                  <a:spcPct val="0"/>
                </a:spcBef>
                <a:spcAft>
                  <a:spcPct val="0"/>
                </a:spcAft>
              </a:pPr>
              <a:t>12/21/15</a:t>
            </a:fld>
            <a:endParaRPr lang="en-US" sz="3199" dirty="0">
              <a:solidFill>
                <a:prstClr val="white"/>
              </a:solidFill>
              <a:ea typeface="ＭＳ Ｐゴシック" charset="0"/>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68202" tIns="34102" rIns="68202" bIns="34102"/>
          <a:lstStyle/>
          <a:p>
            <a:pPr fontAlgn="base">
              <a:spcBef>
                <a:spcPct val="0"/>
              </a:spcBef>
              <a:spcAft>
                <a:spcPct val="0"/>
              </a:spcAft>
            </a:pPr>
            <a:endParaRPr lang="en-US" sz="3199">
              <a:solidFill>
                <a:prstClr val="white"/>
              </a:solidFill>
              <a:ea typeface="ＭＳ Ｐゴシック" charset="0"/>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3" name="Picture 2" descr="shutterstock_82639942_Background.jpg"/>
          <p:cNvPicPr>
            <a:picLocks noChangeAspect="1"/>
          </p:cNvPicPr>
          <p:nvPr userDrawn="1"/>
        </p:nvPicPr>
        <p:blipFill rotWithShape="1">
          <a:blip r:embed="rId2" cstate="print">
            <a:extLst>
              <a:ext uri="{28A0092B-C50C-407E-A947-70E740481C1C}">
                <a14:useLocalDpi xmlns:a14="http://schemas.microsoft.com/office/drawing/2010/main"/>
              </a:ext>
            </a:extLst>
          </a:blip>
          <a:srcRect t="-1" b="-1"/>
          <a:stretch/>
        </p:blipFill>
        <p:spPr>
          <a:xfrm>
            <a:off x="0" y="723380"/>
            <a:ext cx="12188825" cy="5753621"/>
          </a:xfrm>
          <a:prstGeom prst="rect">
            <a:avLst/>
          </a:prstGeom>
        </p:spPr>
      </p:pic>
    </p:spTree>
    <p:extLst>
      <p:ext uri="{BB962C8B-B14F-4D97-AF65-F5344CB8AC3E}">
        <p14:creationId xmlns:p14="http://schemas.microsoft.com/office/powerpoint/2010/main" val="3030917764"/>
      </p:ext>
    </p:extLst>
  </p:cSld>
  <p:clrMapOvr>
    <a:masterClrMapping/>
  </p:clrMapOvr>
  <p:timing>
    <p:tnLst>
      <p:par>
        <p:cTn xmlns:p14="http://schemas.microsoft.com/office/powerpoint/2010/mai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6" name="Picture 1"/>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31532"/>
            <a:ext cx="12188825"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586545" y="6629401"/>
            <a:ext cx="1015735" cy="168275"/>
          </a:xfrm>
          <a:prstGeom prst="rect">
            <a:avLst/>
          </a:prstGeom>
        </p:spPr>
        <p:txBody>
          <a:bodyPr lIns="120354" tIns="60083" rIns="120354" bIns="60083"/>
          <a:lstStyle/>
          <a:p>
            <a:fld id="{3AB78257-7A7E-4BBC-BB44-767E213B120F}" type="datetime1">
              <a:rPr lang="en-US" smtClean="0">
                <a:solidFill>
                  <a:prstClr val="white"/>
                </a:solidFill>
              </a:rPr>
              <a:pPr/>
              <a:t>12/21/15</a:t>
            </a:fld>
            <a:endParaRPr lang="en-US" dirty="0">
              <a:solidFill>
                <a:prstClr val="white"/>
              </a:solidFill>
            </a:endParaRPr>
          </a:p>
        </p:txBody>
      </p:sp>
      <p:sp>
        <p:nvSpPr>
          <p:cNvPr id="4" name="Footer Placeholder 3"/>
          <p:cNvSpPr>
            <a:spLocks noGrp="1"/>
          </p:cNvSpPr>
          <p:nvPr>
            <p:ph type="ftr" sz="quarter" idx="11"/>
          </p:nvPr>
        </p:nvSpPr>
        <p:spPr>
          <a:xfrm>
            <a:off x="281441" y="6629401"/>
            <a:ext cx="5203530" cy="168275"/>
          </a:xfrm>
          <a:prstGeom prst="rect">
            <a:avLst/>
          </a:prstGeom>
        </p:spPr>
        <p:txBody>
          <a:bodyPr lIns="120354" tIns="60083" rIns="120354" bIns="60083"/>
          <a:lstStyle/>
          <a:p>
            <a:endParaRPr lang="en-US" dirty="0">
              <a:solidFill>
                <a:prstClr val="white"/>
              </a:solidFill>
            </a:endParaRPr>
          </a:p>
        </p:txBody>
      </p:sp>
      <p:sp>
        <p:nvSpPr>
          <p:cNvPr id="5" name="Slide Number Placeholder 4"/>
          <p:cNvSpPr>
            <a:spLocks noGrp="1"/>
          </p:cNvSpPr>
          <p:nvPr>
            <p:ph type="sldNum" sz="quarter" idx="12"/>
          </p:nvPr>
        </p:nvSpPr>
        <p:spPr>
          <a:xfrm>
            <a:off x="5586546" y="6477001"/>
            <a:ext cx="1015735" cy="168275"/>
          </a:xfrm>
          <a:prstGeom prst="rect">
            <a:avLst/>
          </a:prstGeom>
        </p:spPr>
        <p:txBody>
          <a:bodyPr lIns="89712" tIns="44857" rIns="89712" bIns="44857"/>
          <a:lstStyle/>
          <a:p>
            <a:fld id="{90156F56-D5AE-4C6F-B826-C69D1BC521B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10339620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2452254"/>
            <a:ext cx="12190415" cy="4405746"/>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 y="894"/>
            <a:ext cx="12190415" cy="1266798"/>
          </a:xfrm>
          <a:prstGeom prst="rect">
            <a:avLst/>
          </a:prstGeom>
        </p:spPr>
      </p:pic>
      <p:sp>
        <p:nvSpPr>
          <p:cNvPr id="2" name="Title 1"/>
          <p:cNvSpPr>
            <a:spLocks noGrp="1"/>
          </p:cNvSpPr>
          <p:nvPr>
            <p:ph type="ctrTitle"/>
          </p:nvPr>
        </p:nvSpPr>
        <p:spPr>
          <a:xfrm>
            <a:off x="641182" y="1525530"/>
            <a:ext cx="11126748" cy="369332"/>
          </a:xfrm>
        </p:spPr>
        <p:txBody>
          <a:bodyPr wrap="square" lIns="0" tIns="0" rIns="0" bIns="0">
            <a:spAutoFit/>
          </a:bodyPr>
          <a:lstStyle>
            <a:lvl1pPr>
              <a:defRPr baseline="0">
                <a:solidFill>
                  <a:schemeClr val="tx1"/>
                </a:solidFill>
                <a:latin typeface="Adobe Clean"/>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1126748"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latin typeface="Adobe Clean"/>
              </a:rPr>
              <a:pPr/>
              <a:t>12/21/15</a:t>
            </a:fld>
            <a:endParaRPr lang="en-US" dirty="0">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a:solidFill>
                <a:prstClr val="white"/>
              </a:solidFill>
              <a:latin typeface="Adobe Clean"/>
            </a:endParaRPr>
          </a:p>
        </p:txBody>
      </p:sp>
      <p:pic>
        <p:nvPicPr>
          <p:cNvPr id="10" name="Picture 9" descr="Adobe_logo_tag_top_7-8in_png.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1184" y="0"/>
            <a:ext cx="365030" cy="611641"/>
          </a:xfrm>
          <a:prstGeom prst="rect">
            <a:avLst/>
          </a:prstGeom>
        </p:spPr>
      </p:pic>
      <p:sp>
        <p:nvSpPr>
          <p:cNvPr id="18"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a:rPr>
              <a:t>© 2012 Adobe Systems Incorporated.  All Rights Reserved.  Adobe Confidential.</a:t>
            </a:r>
          </a:p>
        </p:txBody>
      </p:sp>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24725" y="5422820"/>
            <a:ext cx="4314826" cy="835819"/>
          </a:xfrm>
          <a:prstGeom prst="rect">
            <a:avLst/>
          </a:prstGeom>
        </p:spPr>
      </p:pic>
    </p:spTree>
    <p:extLst>
      <p:ext uri="{BB962C8B-B14F-4D97-AF65-F5344CB8AC3E}">
        <p14:creationId xmlns:p14="http://schemas.microsoft.com/office/powerpoint/2010/main" val="52978010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latin typeface="Adobe Clean"/>
              </a:rPr>
              <a:pPr/>
              <a:t>12/21/15</a:t>
            </a:fld>
            <a:endParaRPr lang="en-US" dirty="0">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dirty="0">
              <a:solidFill>
                <a:prstClr val="white"/>
              </a:solidFill>
              <a:latin typeface="Adobe Clean"/>
            </a:endParaRPr>
          </a:p>
        </p:txBody>
      </p:sp>
    </p:spTree>
    <p:extLst>
      <p:ext uri="{BB962C8B-B14F-4D97-AF65-F5344CB8AC3E}">
        <p14:creationId xmlns:p14="http://schemas.microsoft.com/office/powerpoint/2010/main" val="4290128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411162"/>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586545" y="6629400"/>
            <a:ext cx="1015735" cy="168274"/>
          </a:xfrm>
          <a:prstGeom prst="rect">
            <a:avLst/>
          </a:prstGeom>
        </p:spPr>
        <p:txBody>
          <a:bodyPr/>
          <a:lstStyle/>
          <a:p>
            <a:fld id="{3AB78257-7A7E-4BBC-BB44-767E213B120F}" type="datetime1">
              <a:rPr lang="en-US" smtClean="0">
                <a:solidFill>
                  <a:srgbClr val="000000"/>
                </a:solidFill>
              </a:rPr>
              <a:pPr/>
              <a:t>12/21/15</a:t>
            </a:fld>
            <a:endParaRPr lang="en-US" dirty="0">
              <a:solidFill>
                <a:srgbClr val="000000"/>
              </a:solidFill>
            </a:endParaRPr>
          </a:p>
        </p:txBody>
      </p:sp>
      <p:sp>
        <p:nvSpPr>
          <p:cNvPr id="4" name="Footer Placeholder 3"/>
          <p:cNvSpPr>
            <a:spLocks noGrp="1"/>
          </p:cNvSpPr>
          <p:nvPr>
            <p:ph type="ftr" sz="quarter" idx="11"/>
          </p:nvPr>
        </p:nvSpPr>
        <p:spPr>
          <a:xfrm>
            <a:off x="281441" y="6629400"/>
            <a:ext cx="5203530" cy="168274"/>
          </a:xfrm>
          <a:prstGeom prst="rect">
            <a:avLst/>
          </a:prstGeom>
        </p:spPr>
        <p:txBody>
          <a:bodyPr/>
          <a:lstStyle/>
          <a:p>
            <a:endParaRPr lang="en-US" dirty="0">
              <a:solidFill>
                <a:srgbClr val="000000"/>
              </a:solidFill>
            </a:endParaRPr>
          </a:p>
        </p:txBody>
      </p:sp>
      <p:sp>
        <p:nvSpPr>
          <p:cNvPr id="5" name="Slide Number Placeholder 4"/>
          <p:cNvSpPr>
            <a:spLocks noGrp="1"/>
          </p:cNvSpPr>
          <p:nvPr>
            <p:ph type="sldNum" sz="quarter" idx="12"/>
          </p:nvPr>
        </p:nvSpPr>
        <p:spPr>
          <a:xfrm>
            <a:off x="5586545" y="6477000"/>
            <a:ext cx="1015735" cy="168274"/>
          </a:xfrm>
          <a:prstGeom prst="rect">
            <a:avLst/>
          </a:prstGeom>
        </p:spPr>
        <p:txBody>
          <a:bodyPr/>
          <a:lstStyle/>
          <a:p>
            <a:pPr algn="ctr"/>
            <a:fld id="{90156F56-D5AE-4C6F-B826-C69D1BC521BB}" type="slidenum">
              <a:rPr lang="en-US" smtClean="0">
                <a:solidFill>
                  <a:srgbClr val="000000"/>
                </a:solidFill>
              </a:rPr>
              <a:pPr algn="ctr"/>
              <a:t>‹#›</a:t>
            </a:fld>
            <a:endParaRPr lang="en-US" dirty="0">
              <a:solidFill>
                <a:srgbClr val="000000"/>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894"/>
            <a:ext cx="12190415" cy="6449120"/>
          </a:xfrm>
          <a:prstGeom prst="rect">
            <a:avLst/>
          </a:prstGeom>
        </p:spPr>
      </p:pic>
      <p:pic>
        <p:nvPicPr>
          <p:cNvPr id="7" name="Picture 2" descr="C:\Users\Alexander\Desktop\spacepolygonpngclear.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10584"/>
            <a:ext cx="12185651" cy="6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620861"/>
      </p:ext>
    </p:extLst>
  </p:cSld>
  <p:clrMapOvr>
    <a:masterClrMapping/>
  </p:clrMapOvr>
  <p:timing>
    <p:tnLst>
      <p:par>
        <p:cTn xmlns:p14="http://schemas.microsoft.com/office/powerpoint/2010/mai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latin typeface="Adobe Clean"/>
              </a:rPr>
              <a:pPr/>
              <a:t>12/21/15</a:t>
            </a:fld>
            <a:endParaRPr lang="en-US" dirty="0">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dirty="0">
              <a:solidFill>
                <a:prstClr val="white"/>
              </a:solidFill>
              <a:latin typeface="Adobe Clean"/>
            </a:endParaRPr>
          </a:p>
        </p:txBody>
      </p:sp>
    </p:spTree>
    <p:extLst>
      <p:ext uri="{BB962C8B-B14F-4D97-AF65-F5344CB8AC3E}">
        <p14:creationId xmlns:p14="http://schemas.microsoft.com/office/powerpoint/2010/main" val="248287561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latin typeface="Adobe Clean"/>
              </a:rPr>
              <a:pPr/>
              <a:t>12/21/15</a:t>
            </a:fld>
            <a:endParaRPr lang="en-US" dirty="0">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dirty="0">
              <a:solidFill>
                <a:prstClr val="white"/>
              </a:solidFill>
              <a:latin typeface="Adobe Clean"/>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spTree>
    <p:extLst>
      <p:ext uri="{BB962C8B-B14F-4D97-AF65-F5344CB8AC3E}">
        <p14:creationId xmlns:p14="http://schemas.microsoft.com/office/powerpoint/2010/main" val="328097871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latin typeface="Adobe Clean"/>
              </a:rPr>
              <a:pPr/>
              <a:t>12/21/15</a:t>
            </a:fld>
            <a:endParaRPr lang="en-US" dirty="0">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dirty="0">
              <a:solidFill>
                <a:prstClr val="white"/>
              </a:solidFill>
              <a:latin typeface="Adobe Clean"/>
            </a:endParaRPr>
          </a:p>
        </p:txBody>
      </p:sp>
      <p:sp>
        <p:nvSpPr>
          <p:cNvPr id="7" name="Rectangle 5"/>
          <p:cNvSpPr>
            <a:spLocks noChangeArrowheads="1"/>
          </p:cNvSpPr>
          <p:nvPr userDrawn="1"/>
        </p:nvSpPr>
        <p:spPr bwMode="auto">
          <a:xfrm>
            <a:off x="0" y="742951"/>
            <a:ext cx="12188825" cy="569912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spTree>
    <p:extLst>
      <p:ext uri="{BB962C8B-B14F-4D97-AF65-F5344CB8AC3E}">
        <p14:creationId xmlns:p14="http://schemas.microsoft.com/office/powerpoint/2010/main" val="199529746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7_Black Content Area">
    <p:spTree>
      <p:nvGrpSpPr>
        <p:cNvPr id="1" name=""/>
        <p:cNvGrpSpPr/>
        <p:nvPr/>
      </p:nvGrpSpPr>
      <p:grpSpPr>
        <a:xfrm>
          <a:off x="0" y="0"/>
          <a:ext cx="0" cy="0"/>
          <a:chOff x="0" y="0"/>
          <a:chExt cx="0" cy="0"/>
        </a:xfrm>
      </p:grpSpPr>
      <p:pic>
        <p:nvPicPr>
          <p:cNvPr id="2" name="Picture 19"/>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80" y="808"/>
            <a:ext cx="12190413" cy="644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rot="5400000">
            <a:off x="2869406" y="-2868612"/>
            <a:ext cx="6450013" cy="12188825"/>
          </a:xfrm>
          <a:prstGeom prst="rect">
            <a:avLst/>
          </a:prstGeom>
          <a:gradFill>
            <a:gsLst>
              <a:gs pos="0">
                <a:schemeClr val="tx1">
                  <a:lumMod val="95000"/>
                  <a:lumOff val="5000"/>
                  <a:alpha val="49000"/>
                </a:schemeClr>
              </a:gs>
              <a:gs pos="99000">
                <a:schemeClr val="tx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683" tIns="60841" rIns="121683" bIns="60841" anchor="ctr"/>
          <a:lstStyle/>
          <a:p>
            <a:pPr defTabSz="912744">
              <a:defRPr/>
            </a:pPr>
            <a:endParaRPr lang="en-US">
              <a:solidFill>
                <a:prstClr val="white"/>
              </a:solidFill>
              <a:latin typeface="Adobe Clean"/>
            </a:endParaRPr>
          </a:p>
        </p:txBody>
      </p:sp>
      <p:sp>
        <p:nvSpPr>
          <p:cNvPr id="4" name="Rectangle 3"/>
          <p:cNvSpPr/>
          <p:nvPr/>
        </p:nvSpPr>
        <p:spPr>
          <a:xfrm rot="5400000">
            <a:off x="4860131" y="-4860131"/>
            <a:ext cx="2468563" cy="12188825"/>
          </a:xfrm>
          <a:prstGeom prst="rect">
            <a:avLst/>
          </a:prstGeom>
          <a:gradFill>
            <a:gsLst>
              <a:gs pos="0">
                <a:schemeClr val="tx1">
                  <a:lumMod val="95000"/>
                  <a:lumOff val="5000"/>
                </a:schemeClr>
              </a:gs>
              <a:gs pos="99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683" tIns="60841" rIns="121683" bIns="60841" anchor="ctr"/>
          <a:lstStyle/>
          <a:p>
            <a:pPr defTabSz="912744">
              <a:defRPr/>
            </a:pPr>
            <a:endParaRPr lang="en-US" dirty="0">
              <a:solidFill>
                <a:prstClr val="white"/>
              </a:solidFill>
              <a:latin typeface="Adobe Clean"/>
            </a:endParaRPr>
          </a:p>
        </p:txBody>
      </p:sp>
      <p:sp>
        <p:nvSpPr>
          <p:cNvPr id="6"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3" tIns="54404" rIns="108813" bIns="5440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b="6064"/>
          <a:stretch/>
        </p:blipFill>
        <p:spPr>
          <a:xfrm>
            <a:off x="0" y="0"/>
            <a:ext cx="12191998" cy="6442077"/>
          </a:xfrm>
          <a:prstGeom prst="rect">
            <a:avLst/>
          </a:prstGeom>
        </p:spPr>
      </p:pic>
      <p:pic>
        <p:nvPicPr>
          <p:cNvPr id="8" name="Picture 2" descr="C:\Users\JOSEPH~1\AppData\Local\Temp\vmware-Joseph Buchwald\VMwareDnD\841b9a50\fader.png"/>
          <p:cNvPicPr>
            <a:picLocks noChangeAspect="1" noChangeArrowheads="1"/>
          </p:cNvPicPr>
          <p:nvPr userDrawn="1"/>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60033" t="19935" r="24748" b="34691"/>
          <a:stretch/>
        </p:blipFill>
        <p:spPr bwMode="auto">
          <a:xfrm>
            <a:off x="0" y="-1"/>
            <a:ext cx="12191998" cy="6442077"/>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
          <p:cNvSpPr>
            <a:spLocks noGrp="1"/>
          </p:cNvSpPr>
          <p:nvPr>
            <p:ph type="ftr" sz="quarter" idx="3"/>
          </p:nvPr>
        </p:nvSpPr>
        <p:spPr>
          <a:xfrm>
            <a:off x="281441" y="6629401"/>
            <a:ext cx="5203530" cy="168275"/>
          </a:xfrm>
          <a:prstGeom prst="rect">
            <a:avLst/>
          </a:prstGeom>
        </p:spPr>
        <p:txBody>
          <a:bodyPr vert="horz" lIns="0" tIns="54404" rIns="108813" bIns="54404" rtlCol="0" anchor="ctr"/>
          <a:lstStyle>
            <a:lvl1pPr algn="l">
              <a:defRPr sz="800">
                <a:solidFill>
                  <a:schemeClr val="bg1"/>
                </a:solidFill>
              </a:defRPr>
            </a:lvl1pPr>
          </a:lstStyle>
          <a:p>
            <a:r>
              <a:rPr lang="en-US" dirty="0" smtClean="0">
                <a:solidFill>
                  <a:srgbClr val="FFFFFF"/>
                </a:solidFill>
                <a:latin typeface="Adobe Clean"/>
              </a:rPr>
              <a:t>© 2014 Adobe Systems Incorporated.  All Rights Reserved.  Adobe Confidential.</a:t>
            </a:r>
          </a:p>
        </p:txBody>
      </p:sp>
      <p:sp>
        <p:nvSpPr>
          <p:cNvPr id="11" name="Slide Number Placeholder 5"/>
          <p:cNvSpPr>
            <a:spLocks noGrp="1"/>
          </p:cNvSpPr>
          <p:nvPr>
            <p:ph type="sldNum" sz="quarter" idx="4"/>
          </p:nvPr>
        </p:nvSpPr>
        <p:spPr>
          <a:xfrm>
            <a:off x="5586545" y="6477001"/>
            <a:ext cx="1015735" cy="168275"/>
          </a:xfrm>
          <a:prstGeom prst="rect">
            <a:avLst/>
          </a:prstGeom>
        </p:spPr>
        <p:txBody>
          <a:bodyPr vert="horz" lIns="108813" tIns="54404" rIns="108813" bIns="54404" rtlCol="0" anchor="ctr"/>
          <a:lstStyle>
            <a:lvl1pPr algn="r">
              <a:defRPr sz="800">
                <a:solidFill>
                  <a:schemeClr val="bg1"/>
                </a:solidFill>
              </a:defRPr>
            </a:lvl1pPr>
          </a:lstStyle>
          <a:p>
            <a:pPr algn="ctr"/>
            <a:fld id="{90156F56-D5AE-4C6F-B826-C69D1BC521BB}" type="slidenum">
              <a:rPr lang="en-US" smtClean="0">
                <a:solidFill>
                  <a:prstClr val="white"/>
                </a:solidFill>
                <a:latin typeface="Adobe Clean"/>
              </a:rPr>
              <a:pPr algn="ctr"/>
              <a:t>‹#›</a:t>
            </a:fld>
            <a:endParaRPr lang="en-US" dirty="0">
              <a:solidFill>
                <a:prstClr val="white"/>
              </a:solidFill>
              <a:latin typeface="Adobe Clean"/>
            </a:endParaRPr>
          </a:p>
        </p:txBody>
      </p:sp>
    </p:spTree>
    <p:extLst>
      <p:ext uri="{BB962C8B-B14F-4D97-AF65-F5344CB8AC3E}">
        <p14:creationId xmlns:p14="http://schemas.microsoft.com/office/powerpoint/2010/main" val="961574938"/>
      </p:ext>
    </p:extLst>
  </p:cSld>
  <p:clrMapOvr>
    <a:masterClrMapping/>
  </p:clrMapOvr>
  <p:transition xmlns:p14="http://schemas.microsoft.com/office/powerpoint/2010/main" spd="med">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1148"/>
          <a:stretch/>
        </p:blipFill>
        <p:spPr>
          <a:xfrm>
            <a:off x="0" y="-2380"/>
            <a:ext cx="12328922" cy="781847"/>
          </a:xfrm>
          <a:prstGeom prst="rect">
            <a:avLst/>
          </a:prstGeom>
        </p:spPr>
      </p:pic>
      <p:sp>
        <p:nvSpPr>
          <p:cNvPr id="4" name="Date Placeholder 3"/>
          <p:cNvSpPr>
            <a:spLocks noGrp="1"/>
          </p:cNvSpPr>
          <p:nvPr>
            <p:ph type="dt" sz="half" idx="10"/>
          </p:nvPr>
        </p:nvSpPr>
        <p:spPr>
          <a:xfrm>
            <a:off x="5586545" y="6629401"/>
            <a:ext cx="1015735" cy="168275"/>
          </a:xfrm>
          <a:prstGeom prst="rect">
            <a:avLst/>
          </a:prstGeom>
        </p:spPr>
        <p:txBody>
          <a:bodyPr vert="horz" lIns="108813" tIns="54404" rIns="108813" bIns="54404" rtlCol="0" anchor="ctr"/>
          <a:lstStyle>
            <a:lvl1pPr>
              <a:defRPr lang="en-US" sz="800" smtClean="0">
                <a:solidFill>
                  <a:schemeClr val="bg1"/>
                </a:solidFill>
              </a:defRPr>
            </a:lvl1pPr>
          </a:lstStyle>
          <a:p>
            <a:fld id="{B3B8D6CA-D4AF-4FDC-9641-A8569C957DEB}" type="datetime1">
              <a:rPr lang="en-US">
                <a:solidFill>
                  <a:prstClr val="white"/>
                </a:solidFill>
                <a:latin typeface="Adobe Clean"/>
              </a:rPr>
              <a:pPr/>
              <a:t>12/21/15</a:t>
            </a:fld>
            <a:endParaRPr dirty="0">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vert="horz" lIns="108813" tIns="54404" rIns="108813" bIns="54404" rtlCol="0" anchor="ctr"/>
          <a:lstStyle>
            <a:lvl1pPr>
              <a:defRPr lang="en-US" sz="800" smtClean="0">
                <a:solidFill>
                  <a:schemeClr val="bg1"/>
                </a:solidFill>
              </a:defRPr>
            </a:lvl1pPr>
          </a:lstStyle>
          <a:p>
            <a:pPr algn="ctr"/>
            <a:fld id="{90156F56-D5AE-4C6F-B826-C69D1BC521BB}" type="slidenum">
              <a:rPr>
                <a:solidFill>
                  <a:prstClr val="white"/>
                </a:solidFill>
                <a:latin typeface="Adobe Clean"/>
              </a:rPr>
              <a:pPr algn="ctr"/>
              <a:t>‹#›</a:t>
            </a:fld>
            <a:endParaRPr dirty="0">
              <a:solidFill>
                <a:prstClr val="white"/>
              </a:solidFill>
              <a:latin typeface="Adobe Clean"/>
            </a:endParaRPr>
          </a:p>
        </p:txBody>
      </p:sp>
    </p:spTree>
    <p:extLst>
      <p:ext uri="{BB962C8B-B14F-4D97-AF65-F5344CB8AC3E}">
        <p14:creationId xmlns:p14="http://schemas.microsoft.com/office/powerpoint/2010/main" val="652171401"/>
      </p:ext>
    </p:extLst>
  </p:cSld>
  <p:clrMapOvr>
    <a:masterClrMapping/>
  </p:clrMapOvr>
  <p:timing>
    <p:tnLst>
      <p:par>
        <p:cTn xmlns:p14="http://schemas.microsoft.com/office/powerpoint/2010/mai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3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629401"/>
            <a:ext cx="1015735" cy="168275"/>
          </a:xfrm>
          <a:prstGeom prst="rect">
            <a:avLst/>
          </a:prstGeom>
        </p:spPr>
        <p:txBody>
          <a:bodyPr vert="horz" lIns="108813" tIns="54404" rIns="108813" bIns="54404" rtlCol="0" anchor="ctr"/>
          <a:lstStyle>
            <a:lvl1pPr>
              <a:defRPr lang="en-US" sz="800" smtClean="0">
                <a:solidFill>
                  <a:schemeClr val="bg1"/>
                </a:solidFill>
              </a:defRPr>
            </a:lvl1pPr>
          </a:lstStyle>
          <a:p>
            <a:fld id="{576251BD-8A37-4A4F-BD66-CA6ADEC4144E}" type="datetime1">
              <a:rPr lang="en-US">
                <a:solidFill>
                  <a:prstClr val="white"/>
                </a:solidFill>
                <a:latin typeface="Adobe Clean"/>
              </a:rPr>
              <a:pPr/>
              <a:t>12/21/15</a:t>
            </a:fld>
            <a:endParaRPr dirty="0">
              <a:solidFill>
                <a:prstClr val="white"/>
              </a:solidFill>
              <a:latin typeface="Adobe Clean"/>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vert="horz" lIns="108813" tIns="54404" rIns="108813" bIns="54404" rtlCol="0" anchor="ctr"/>
          <a:lstStyle>
            <a:lvl1pPr>
              <a:defRPr lang="en-US" sz="800" smtClean="0">
                <a:solidFill>
                  <a:schemeClr val="bg1"/>
                </a:solidFill>
              </a:defRPr>
            </a:lvl1pPr>
          </a:lstStyle>
          <a:p>
            <a:pPr algn="ctr"/>
            <a:fld id="{90156F56-D5AE-4C6F-B826-C69D1BC521BB}" type="slidenum">
              <a:rPr>
                <a:solidFill>
                  <a:prstClr val="white"/>
                </a:solidFill>
                <a:latin typeface="Adobe Clean"/>
              </a:rPr>
              <a:pPr algn="ctr"/>
              <a:t>‹#›</a:t>
            </a:fld>
            <a:endParaRPr dirty="0">
              <a:solidFill>
                <a:prstClr val="white"/>
              </a:solidFill>
              <a:latin typeface="Adobe Clean"/>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3" tIns="54404" rIns="108813" bIns="54404"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b="6064"/>
          <a:stretch/>
        </p:blipFill>
        <p:spPr>
          <a:xfrm>
            <a:off x="0" y="0"/>
            <a:ext cx="12191998" cy="6442077"/>
          </a:xfrm>
          <a:prstGeom prst="rect">
            <a:avLst/>
          </a:prstGeom>
        </p:spPr>
      </p:pic>
      <p:pic>
        <p:nvPicPr>
          <p:cNvPr id="10" name="Picture 2" descr="C:\Users\JOSEPH~1\AppData\Local\Temp\vmware-Joseph Buchwald\VMwareDnD\841b9a50\fader.png"/>
          <p:cNvPicPr>
            <a:picLocks noChangeAspect="1" noChangeArrowheads="1"/>
          </p:cNvPicPr>
          <p:nvPr userDrawn="1"/>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72860" t="7320" r="11921" b="11700"/>
          <a:stretch/>
        </p:blipFill>
        <p:spPr bwMode="auto">
          <a:xfrm>
            <a:off x="0" y="-1"/>
            <a:ext cx="12191998" cy="644207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281441" y="6629401"/>
            <a:ext cx="5203530" cy="168275"/>
          </a:xfrm>
          <a:prstGeom prst="rect">
            <a:avLst/>
          </a:prstGeom>
        </p:spPr>
        <p:txBody>
          <a:bodyPr vert="horz" lIns="0" tIns="54404" rIns="108813" bIns="54404" rtlCol="0" anchor="ctr"/>
          <a:lstStyle>
            <a:lvl1pPr algn="l">
              <a:defRPr sz="800">
                <a:solidFill>
                  <a:schemeClr val="bg1"/>
                </a:solidFill>
              </a:defRPr>
            </a:lvl1pPr>
          </a:lstStyle>
          <a:p>
            <a:r>
              <a:rPr lang="en-US" dirty="0" smtClean="0">
                <a:solidFill>
                  <a:srgbClr val="FFFFFF"/>
                </a:solidFill>
                <a:latin typeface="Adobe Clean"/>
              </a:rPr>
              <a:t>© 2014 Adobe Systems Incorporated.  All Rights Reserved.  Adobe Confidential.</a:t>
            </a:r>
          </a:p>
        </p:txBody>
      </p:sp>
    </p:spTree>
    <p:extLst>
      <p:ext uri="{BB962C8B-B14F-4D97-AF65-F5344CB8AC3E}">
        <p14:creationId xmlns:p14="http://schemas.microsoft.com/office/powerpoint/2010/main" val="2590372548"/>
      </p:ext>
    </p:extLst>
  </p:cSld>
  <p:clrMapOvr>
    <a:masterClrMapping/>
  </p:clrMapOvr>
  <p:timing>
    <p:tnLst>
      <p:par>
        <p:cTn xmlns:p14="http://schemas.microsoft.com/office/powerpoint/2010/mai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cSld name="3_Gray Content Area">
    <p:spTree>
      <p:nvGrpSpPr>
        <p:cNvPr id="1" name=""/>
        <p:cNvGrpSpPr/>
        <p:nvPr/>
      </p:nvGrpSpPr>
      <p:grpSpPr>
        <a:xfrm>
          <a:off x="0" y="0"/>
          <a:ext cx="0" cy="0"/>
          <a:chOff x="0" y="0"/>
          <a:chExt cx="0" cy="0"/>
        </a:xfrm>
      </p:grpSpPr>
      <p:pic>
        <p:nvPicPr>
          <p:cNvPr id="10" name="Picture 2" descr="C:\Users\JOSEPH~1\AppData\Local\Temp\vmware-Joseph Buchwald\VMwareDnD\841b9a50\fader.png"/>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72860" t="7320" r="11921" b="11700"/>
          <a:stretch/>
        </p:blipFill>
        <p:spPr bwMode="auto">
          <a:xfrm>
            <a:off x="0" y="-1"/>
            <a:ext cx="12191998" cy="644207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5586546" y="6629400"/>
            <a:ext cx="1015735" cy="168274"/>
          </a:xfrm>
          <a:prstGeom prst="rect">
            <a:avLst/>
          </a:prstGeom>
        </p:spPr>
        <p:txBody>
          <a:bodyPr lIns="91435" tIns="45718" rIns="91435" bIns="45718"/>
          <a:lstStyle/>
          <a:p>
            <a:fld id="{3AB78257-7A7E-4BBC-BB44-767E213B120F}" type="datetime1">
              <a:rPr lang="en-US" smtClean="0">
                <a:solidFill>
                  <a:prstClr val="white"/>
                </a:solidFill>
                <a:latin typeface="Adobe Clean"/>
              </a:rPr>
              <a:pPr/>
              <a:t>12/21/15</a:t>
            </a:fld>
            <a:endParaRPr lang="en-US" dirty="0">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dirty="0">
              <a:solidFill>
                <a:prstClr val="white"/>
              </a:solidFill>
              <a:latin typeface="Adobe Clean"/>
            </a:endParaRPr>
          </a:p>
        </p:txBody>
      </p:sp>
      <p:sp>
        <p:nvSpPr>
          <p:cNvPr id="6" name="Slide Number Placeholder 5"/>
          <p:cNvSpPr>
            <a:spLocks noGrp="1"/>
          </p:cNvSpPr>
          <p:nvPr>
            <p:ph type="sldNum" sz="quarter" idx="12"/>
          </p:nvPr>
        </p:nvSpPr>
        <p:spPr>
          <a:xfrm>
            <a:off x="5586546" y="6477000"/>
            <a:ext cx="1015735" cy="168274"/>
          </a:xfrm>
          <a:prstGeom prst="rect">
            <a:avLst/>
          </a:prstGeom>
        </p:spPr>
        <p:txBody>
          <a:bodyPr lIns="91435" tIns="45718" rIns="91435" bIns="45718"/>
          <a:lstStyle/>
          <a:p>
            <a:pPr algn="ctr"/>
            <a:fld id="{90156F56-D5AE-4C6F-B826-C69D1BC521BB}" type="slidenum">
              <a:rPr lang="en-US" smtClean="0">
                <a:solidFill>
                  <a:prstClr val="white"/>
                </a:solidFill>
                <a:latin typeface="Adobe Clean"/>
              </a:rPr>
              <a:pPr algn="ctr"/>
              <a:t>‹#›</a:t>
            </a:fld>
            <a:endParaRPr lang="en-US" dirty="0">
              <a:solidFill>
                <a:prstClr val="white"/>
              </a:solidFill>
              <a:latin typeface="Adobe Clean"/>
            </a:endParaRPr>
          </a:p>
        </p:txBody>
      </p:sp>
      <p:sp>
        <p:nvSpPr>
          <p:cNvPr id="7" name="Rectangle 5"/>
          <p:cNvSpPr>
            <a:spLocks noChangeArrowheads="1"/>
          </p:cNvSpPr>
          <p:nvPr/>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4" tIns="54411" rIns="108824" bIns="54411" anchor="ctr"/>
          <a:lstStyle/>
          <a:p>
            <a:pPr algn="ctr" fontAlgn="base">
              <a:spcBef>
                <a:spcPct val="0"/>
              </a:spcBef>
              <a:spcAft>
                <a:spcPct val="0"/>
              </a:spcAft>
            </a:pPr>
            <a:endParaRPr lang="en-US">
              <a:solidFill>
                <a:srgbClr val="FFFFFF"/>
              </a:solidFill>
              <a:latin typeface="Adobe Clean"/>
              <a:ea typeface="ＭＳ Ｐゴシック" pitchFamily="-111" charset="-128"/>
            </a:endParaRPr>
          </a:p>
        </p:txBody>
      </p:sp>
      <p:sp>
        <p:nvSpPr>
          <p:cNvPr id="8" name="Rectangle 5"/>
          <p:cNvSpPr>
            <a:spLocks noChangeArrowheads="1"/>
          </p:cNvSpPr>
          <p:nvPr/>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4" tIns="54411" rIns="108824" bIns="54411" anchor="ctr"/>
          <a:lstStyle/>
          <a:p>
            <a:pPr algn="ctr" fontAlgn="base">
              <a:spcBef>
                <a:spcPct val="0"/>
              </a:spcBef>
              <a:spcAft>
                <a:spcPct val="0"/>
              </a:spcAft>
            </a:pPr>
            <a:endParaRPr lang="en-US" dirty="0">
              <a:solidFill>
                <a:srgbClr val="FFFFFF"/>
              </a:solidFill>
              <a:latin typeface="Adobe Clean"/>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11" name="Picture 1"/>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3233" r="23981"/>
          <a:stretch/>
        </p:blipFill>
        <p:spPr bwMode="auto">
          <a:xfrm>
            <a:off x="0" y="-29023"/>
            <a:ext cx="12188825" cy="647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2403477144"/>
      </p:ext>
    </p:extLst>
  </p:cSld>
  <p:clrMapOvr>
    <a:masterClrMapping/>
  </p:clrMapOvr>
  <p:timing>
    <p:tnLst>
      <p:par>
        <p:cTn xmlns:p14="http://schemas.microsoft.com/office/powerpoint/2010/main" id="1" dur="indefinite" restart="never" nodeType="tmRoot"/>
      </p:par>
    </p:tnLst>
  </p:timing>
  <p:hf hdr="0" ftr="0" dt="0"/>
</p:sldLayout>
</file>

<file path=ppt/slideLayouts/slideLayout347.xml><?xml version="1.0" encoding="utf-8"?>
<p:sldLayout xmlns:a="http://schemas.openxmlformats.org/drawingml/2006/main" xmlns:r="http://schemas.openxmlformats.org/officeDocument/2006/relationships" xmlns:p="http://schemas.openxmlformats.org/presentationml/2006/main">
  <p:cSld name="1_Title Slide">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latin typeface="Adobe Clean"/>
              </a:rPr>
              <a:pPr/>
              <a:t>‹#›</a:t>
            </a:fld>
            <a:endParaRPr lang="en-US" dirty="0">
              <a:solidFill>
                <a:prstClr val="white"/>
              </a:solidFill>
              <a:latin typeface="Adobe Clean"/>
            </a:endParaRPr>
          </a:p>
        </p:txBody>
      </p:sp>
      <p:sp>
        <p:nvSpPr>
          <p:cNvPr id="11" name="Rectangle 10"/>
          <p:cNvSpPr/>
          <p:nvPr/>
        </p:nvSpPr>
        <p:spPr>
          <a:xfrm>
            <a:off x="11609605" y="6520864"/>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0945" tIns="30472" rIns="60945" bIns="30472" anchor="ctr"/>
          <a:lstStyle/>
          <a:p>
            <a:pPr algn="ctr" defTabSz="457200"/>
            <a:endParaRPr lang="en-US">
              <a:solidFill>
                <a:srgbClr val="FFFFFF"/>
              </a:solidFill>
              <a:latin typeface="Adobe Clean"/>
              <a:ea typeface="ＭＳ Ｐゴシック" pitchFamily="-111" charset="-128"/>
            </a:endParaRPr>
          </a:p>
        </p:txBody>
      </p:sp>
    </p:spTree>
    <p:extLst>
      <p:ext uri="{BB962C8B-B14F-4D97-AF65-F5344CB8AC3E}">
        <p14:creationId xmlns:p14="http://schemas.microsoft.com/office/powerpoint/2010/main" val="987985505"/>
      </p:ext>
    </p:extLst>
  </p:cSld>
  <p:clrMapOvr>
    <a:masterClrMapping/>
  </p:clrMapOvr>
  <p:timing>
    <p:tnLst>
      <p:par>
        <p:cTn xmlns:p14="http://schemas.microsoft.com/office/powerpoint/2010/main" id="1" dur="indefinite" restart="never" nodeType="tmRoot"/>
      </p:par>
    </p:tnLst>
  </p:timing>
  <p:hf hdr="0" ftr="0" dt="0"/>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White -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5" y="6629400"/>
            <a:ext cx="1015735" cy="168274"/>
          </a:xfrm>
          <a:prstGeom prst="rect">
            <a:avLst/>
          </a:prstGeom>
        </p:spPr>
        <p:txBody>
          <a:bodyPr/>
          <a:lstStyle/>
          <a:p>
            <a:endParaRPr lang="en-US" dirty="0">
              <a:solidFill>
                <a:prstClr val="white"/>
              </a:solidFill>
              <a:latin typeface="Adobe Clean"/>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r>
              <a:rPr lang="en-US" dirty="0" smtClean="0">
                <a:solidFill>
                  <a:prstClr val="white"/>
                </a:solidFill>
                <a:latin typeface="Adobe Clean"/>
              </a:rPr>
              <a:t>Footer Text</a:t>
            </a:r>
            <a:endParaRPr lang="en-US" dirty="0">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dirty="0">
              <a:solidFill>
                <a:prstClr val="white"/>
              </a:solidFill>
              <a:latin typeface="Adobe Clean"/>
            </a:endParaRPr>
          </a:p>
        </p:txBody>
      </p:sp>
    </p:spTree>
    <p:extLst>
      <p:ext uri="{BB962C8B-B14F-4D97-AF65-F5344CB8AC3E}">
        <p14:creationId xmlns:p14="http://schemas.microsoft.com/office/powerpoint/2010/main" val="3976508947"/>
      </p:ext>
    </p:extLst>
  </p:cSld>
  <p:clrMapOvr>
    <a:masterClrMapping/>
  </p:clrMapOvr>
  <p:transition xmlns:p14="http://schemas.microsoft.com/office/powerpoint/2010/mai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84066"/>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 TMS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0"/>
            <a:ext cx="12200585" cy="6858000"/>
          </a:xfrm>
          <a:prstGeom prst="rect">
            <a:avLst/>
          </a:prstGeom>
        </p:spPr>
      </p:pic>
      <p:sp>
        <p:nvSpPr>
          <p:cNvPr id="14" name="Rectangle 13"/>
          <p:cNvSpPr/>
          <p:nvPr userDrawn="1"/>
        </p:nvSpPr>
        <p:spPr>
          <a:xfrm>
            <a:off x="0" y="1303024"/>
            <a:ext cx="12188825" cy="1297937"/>
          </a:xfrm>
          <a:prstGeom prst="rect">
            <a:avLst/>
          </a:pr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anchor="ctr"/>
          <a:lstStyle/>
          <a:p>
            <a:pPr algn="ctr" defTabSz="914026"/>
            <a:endParaRPr lang="en-US" sz="1866">
              <a:solidFill>
                <a:srgbClr val="FFFFFF"/>
              </a:solidFill>
              <a:ea typeface="ＭＳ Ｐゴシック" pitchFamily="-111" charset="-128"/>
            </a:endParaRPr>
          </a:p>
        </p:txBody>
      </p:sp>
      <p:sp>
        <p:nvSpPr>
          <p:cNvPr id="2" name="Title 1"/>
          <p:cNvSpPr>
            <a:spLocks noGrp="1"/>
          </p:cNvSpPr>
          <p:nvPr>
            <p:ph type="ctrTitle"/>
          </p:nvPr>
        </p:nvSpPr>
        <p:spPr>
          <a:xfrm>
            <a:off x="641182" y="1432703"/>
            <a:ext cx="10918220" cy="656591"/>
          </a:xfrm>
        </p:spPr>
        <p:txBody>
          <a:bodyPr wrap="square" lIns="0" tIns="0" rIns="0" bIns="0">
            <a:spAutoFit/>
          </a:bodyPr>
          <a:lstStyle>
            <a:lvl1pPr>
              <a:defRPr sz="4266">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2111281"/>
            <a:ext cx="10918220" cy="328295"/>
          </a:xfrm>
        </p:spPr>
        <p:txBody>
          <a:bodyPr wrap="square" lIns="0" tIns="0" rIns="0" bIns="0">
            <a:spAutoFit/>
          </a:bodyPr>
          <a:lstStyle>
            <a:lvl1pPr marL="0" indent="0" algn="l">
              <a:buNone/>
              <a:defRPr sz="2133" b="1">
                <a:solidFill>
                  <a:schemeClr val="bg1"/>
                </a:solidFill>
              </a:defRPr>
            </a:lvl1pPr>
            <a:lvl2pPr marL="543923" indent="0" algn="ctr">
              <a:buNone/>
              <a:defRPr>
                <a:solidFill>
                  <a:schemeClr val="tx1">
                    <a:tint val="75000"/>
                  </a:schemeClr>
                </a:solidFill>
              </a:defRPr>
            </a:lvl2pPr>
            <a:lvl3pPr marL="1087847" indent="0" algn="ctr">
              <a:buNone/>
              <a:defRPr>
                <a:solidFill>
                  <a:schemeClr val="tx1">
                    <a:tint val="75000"/>
                  </a:schemeClr>
                </a:solidFill>
              </a:defRPr>
            </a:lvl3pPr>
            <a:lvl4pPr marL="1631769" indent="0" algn="ctr">
              <a:buNone/>
              <a:defRPr>
                <a:solidFill>
                  <a:schemeClr val="tx1">
                    <a:tint val="75000"/>
                  </a:schemeClr>
                </a:solidFill>
              </a:defRPr>
            </a:lvl4pPr>
            <a:lvl5pPr marL="2175692" indent="0" algn="ctr">
              <a:buNone/>
              <a:defRPr>
                <a:solidFill>
                  <a:schemeClr val="tx1">
                    <a:tint val="75000"/>
                  </a:schemeClr>
                </a:solidFill>
              </a:defRPr>
            </a:lvl5pPr>
            <a:lvl6pPr marL="2719616" indent="0" algn="ctr">
              <a:buNone/>
              <a:defRPr>
                <a:solidFill>
                  <a:schemeClr val="tx1">
                    <a:tint val="75000"/>
                  </a:schemeClr>
                </a:solidFill>
              </a:defRPr>
            </a:lvl6pPr>
            <a:lvl7pPr marL="3263539" indent="0" algn="ctr">
              <a:buNone/>
              <a:defRPr>
                <a:solidFill>
                  <a:schemeClr val="tx1">
                    <a:tint val="75000"/>
                  </a:schemeClr>
                </a:solidFill>
              </a:defRPr>
            </a:lvl7pPr>
            <a:lvl8pPr marL="3807463" indent="0" algn="ctr">
              <a:buNone/>
              <a:defRPr>
                <a:solidFill>
                  <a:schemeClr val="tx1">
                    <a:tint val="75000"/>
                  </a:schemeClr>
                </a:solidFill>
              </a:defRPr>
            </a:lvl8pPr>
            <a:lvl9pPr marL="4351385"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A70C715E-989C-834D-A599-540A6D240B38}"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598587418"/>
      </p:ext>
    </p:extLst>
  </p:cSld>
  <p:clrMapOvr>
    <a:masterClrMapping/>
  </p:clrMapOvr>
  <p:timing>
    <p:tnLst>
      <p:par>
        <p:cTn xmlns:p14="http://schemas.microsoft.com/office/powerpoint/2010/mai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5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latin typeface="Adobe Clean"/>
              </a:rPr>
              <a:pPr/>
              <a:t>12/21/15</a:t>
            </a:fld>
            <a:endParaRPr lang="en-US" dirty="0">
              <a:solidFill>
                <a:prstClr val="white"/>
              </a:solidFill>
              <a:latin typeface="Adobe Clean"/>
            </a:endParaRPr>
          </a:p>
        </p:txBody>
      </p:sp>
      <p:sp>
        <p:nvSpPr>
          <p:cNvPr id="5" name="Footer Placeholder 4"/>
          <p:cNvSpPr>
            <a:spLocks noGrp="1"/>
          </p:cNvSpPr>
          <p:nvPr>
            <p:ph type="ftr" sz="quarter" idx="11"/>
          </p:nvPr>
        </p:nvSpPr>
        <p:spPr/>
        <p:txBody>
          <a:bodyPr/>
          <a:lstStyle/>
          <a:p>
            <a:endParaRPr lang="en-US">
              <a:solidFill>
                <a:prstClr val="white"/>
              </a:solidFill>
              <a:latin typeface="Adobe Clean"/>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latin typeface="Adobe Clean"/>
              </a:rPr>
              <a:pPr algn="ctr"/>
              <a:t>‹#›</a:t>
            </a:fld>
            <a:endParaRPr lang="en-US" dirty="0">
              <a:solidFill>
                <a:prstClr val="white"/>
              </a:solidFill>
              <a:latin typeface="Adobe Clean"/>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Rectangle 5"/>
          <p:cNvSpPr>
            <a:spLocks noChangeArrowheads="1"/>
          </p:cNvSpPr>
          <p:nvPr userDrawn="1"/>
        </p:nvSpPr>
        <p:spPr bwMode="auto">
          <a:xfrm>
            <a:off x="0" y="0"/>
            <a:ext cx="12188825"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defTabSz="457200" fontAlgn="base">
              <a:spcBef>
                <a:spcPct val="0"/>
              </a:spcBef>
              <a:spcAft>
                <a:spcPct val="0"/>
              </a:spcAft>
            </a:pPr>
            <a:endParaRPr lang="en-US">
              <a:solidFill>
                <a:srgbClr val="FFFFFF"/>
              </a:solidFill>
              <a:latin typeface="Adobe Clean"/>
              <a:ea typeface="ＭＳ Ｐゴシック" pitchFamily="-111"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96698" y="6528877"/>
            <a:ext cx="187409" cy="258055"/>
          </a:xfrm>
          <a:prstGeom prst="rect">
            <a:avLst/>
          </a:prstGeom>
        </p:spPr>
      </p:pic>
      <p:sp>
        <p:nvSpPr>
          <p:cNvPr id="9"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457200"/>
            <a:r>
              <a:rPr lang="en-US" sz="700" dirty="0" smtClean="0">
                <a:solidFill>
                  <a:srgbClr val="FFFFFF"/>
                </a:solidFill>
                <a:latin typeface="Adobe Clean" pitchFamily="-111" charset="0"/>
              </a:rPr>
              <a:t>© 2014 Adobe Systems Incorporated.  All Rights Reserved.  Adobe Confidential.</a:t>
            </a:r>
            <a:endParaRPr lang="en-US" sz="700" dirty="0">
              <a:solidFill>
                <a:srgbClr val="FFFFFF"/>
              </a:solidFill>
              <a:latin typeface="Adobe Clean" pitchFamily="-111" charset="0"/>
            </a:endParaRPr>
          </a:p>
        </p:txBody>
      </p:sp>
    </p:spTree>
    <p:extLst>
      <p:ext uri="{BB962C8B-B14F-4D97-AF65-F5344CB8AC3E}">
        <p14:creationId xmlns:p14="http://schemas.microsoft.com/office/powerpoint/2010/main" val="4035363152"/>
      </p:ext>
    </p:extLst>
  </p:cSld>
  <p:clrMapOvr>
    <a:masterClrMapping/>
  </p:clrMapOvr>
  <p:timing>
    <p:tnLst>
      <p:par>
        <p:cTn xmlns:p14="http://schemas.microsoft.com/office/powerpoint/2010/mai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1027311"/>
      </p:ext>
    </p:extLst>
  </p:cSld>
  <p:clrMapOvr>
    <a:masterClrMapping/>
  </p:clrMapOvr>
  <p:timing>
    <p:tnLst>
      <p:par>
        <p:cTn xmlns:p14="http://schemas.microsoft.com/office/powerpoint/2010/mai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8_Title Only">
    <p:spTree>
      <p:nvGrpSpPr>
        <p:cNvPr id="1" name=""/>
        <p:cNvGrpSpPr/>
        <p:nvPr/>
      </p:nvGrpSpPr>
      <p:grpSpPr>
        <a:xfrm>
          <a:off x="0" y="0"/>
          <a:ext cx="0" cy="0"/>
          <a:chOff x="0" y="0"/>
          <a:chExt cx="0" cy="0"/>
        </a:xfrm>
      </p:grpSpPr>
      <p:pic>
        <p:nvPicPr>
          <p:cNvPr id="8" name="Picture 7" descr="gray"/>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68732"/>
            <a:ext cx="12188825" cy="6089268"/>
          </a:xfrm>
          <a:prstGeom prst="rect">
            <a:avLst/>
          </a:prstGeom>
        </p:spPr>
      </p:pic>
      <p:sp>
        <p:nvSpPr>
          <p:cNvPr id="9" name="Rectangle 8"/>
          <p:cNvSpPr/>
          <p:nvPr/>
        </p:nvSpPr>
        <p:spPr>
          <a:xfrm>
            <a:off x="0" y="768732"/>
            <a:ext cx="12188825" cy="6089268"/>
          </a:xfrm>
          <a:prstGeom prst="rect">
            <a:avLst/>
          </a:prstGeom>
          <a:solidFill>
            <a:srgbClr val="37434D">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2500"/>
            <a:endParaRPr lang="en-US" sz="1900">
              <a:solidFill>
                <a:prstClr val="white"/>
              </a:solidFill>
              <a:latin typeface="Calibri"/>
            </a:endParaRPr>
          </a:p>
        </p:txBody>
      </p:sp>
      <p:sp>
        <p:nvSpPr>
          <p:cNvPr id="11" name="Rectangle 10"/>
          <p:cNvSpPr>
            <a:spLocks noChangeArrowheads="1"/>
          </p:cNvSpPr>
          <p:nvPr/>
        </p:nvSpPr>
        <p:spPr bwMode="auto">
          <a:xfrm>
            <a:off x="3" y="-1"/>
            <a:ext cx="12188822" cy="785443"/>
          </a:xfrm>
          <a:prstGeom prst="rect">
            <a:avLst/>
          </a:prstGeom>
          <a:gradFill flip="none" rotWithShape="1">
            <a:gsLst>
              <a:gs pos="100000">
                <a:schemeClr val="tx1"/>
              </a:gs>
              <a:gs pos="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795" tIns="60904" rIns="121795" bIns="60904" anchor="ctr"/>
          <a:lstStyle/>
          <a:p>
            <a:pPr defTabSz="1217974">
              <a:buFont typeface="Wingdings" pitchFamily="2" charset="2"/>
              <a:buChar char="§"/>
            </a:pPr>
            <a:endParaRPr lang="en-US" sz="2400" dirty="0">
              <a:solidFill>
                <a:srgbClr val="FFFFFF"/>
              </a:solidFill>
              <a:latin typeface="Calibri"/>
              <a:ea typeface="ＭＳ Ｐゴシック" pitchFamily="-111" charset="-128"/>
            </a:endParaRPr>
          </a:p>
        </p:txBody>
      </p:sp>
      <p:sp>
        <p:nvSpPr>
          <p:cNvPr id="12" name="Rectangle 11"/>
          <p:cNvSpPr/>
          <p:nvPr/>
        </p:nvSpPr>
        <p:spPr>
          <a:xfrm>
            <a:off x="0" y="-2"/>
            <a:ext cx="12188825" cy="6858002"/>
          </a:xfrm>
          <a:prstGeom prst="rect">
            <a:avLst/>
          </a:prstGeom>
          <a:gradFill flip="none" rotWithShape="1">
            <a:gsLst>
              <a:gs pos="50000">
                <a:srgbClr val="37434D">
                  <a:alpha val="40000"/>
                </a:srgbClr>
              </a:gs>
              <a:gs pos="100000">
                <a:srgbClr val="37434D">
                  <a:alpha val="40000"/>
                </a:srgbClr>
              </a:gs>
              <a:gs pos="0">
                <a:srgbClr val="37434D">
                  <a:alpha val="4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2500"/>
            <a:endParaRPr lang="en-US" sz="1900" dirty="0">
              <a:solidFill>
                <a:prstClr val="white"/>
              </a:solidFill>
              <a:latin typeface="Calibri"/>
            </a:endParaRPr>
          </a:p>
        </p:txBody>
      </p:sp>
      <p:sp>
        <p:nvSpPr>
          <p:cNvPr id="2" name="Title 1"/>
          <p:cNvSpPr>
            <a:spLocks noGrp="1"/>
          </p:cNvSpPr>
          <p:nvPr>
            <p:ph type="title"/>
          </p:nvPr>
        </p:nvSpPr>
        <p:spPr>
          <a:xfrm>
            <a:off x="821898" y="187138"/>
            <a:ext cx="10926161" cy="411163"/>
          </a:xfrm>
        </p:spPr>
        <p:txBody>
          <a:bodyPr/>
          <a:lstStyle/>
          <a:p>
            <a:r>
              <a:rPr lang="en-US" dirty="0" smtClean="0"/>
              <a:t>Click to edit Master title style</a:t>
            </a:r>
            <a:endParaRPr lang="en-US" dirty="0"/>
          </a:p>
        </p:txBody>
      </p:sp>
      <p:sp>
        <p:nvSpPr>
          <p:cNvPr id="14" name="Rectangle 21"/>
          <p:cNvSpPr>
            <a:spLocks noChangeArrowheads="1"/>
          </p:cNvSpPr>
          <p:nvPr userDrawn="1"/>
        </p:nvSpPr>
        <p:spPr bwMode="auto">
          <a:xfrm rot="16200000">
            <a:off x="8898671" y="3095300"/>
            <a:ext cx="6139542" cy="123111"/>
          </a:xfrm>
          <a:prstGeom prst="rect">
            <a:avLst/>
          </a:prstGeom>
          <a:noFill/>
          <a:ln w="9525">
            <a:noFill/>
            <a:miter lim="800000"/>
            <a:headEnd/>
            <a:tailEnd/>
          </a:ln>
        </p:spPr>
        <p:txBody>
          <a:bodyPr wrap="square" lIns="0" tIns="0" rIns="0" bIns="0" anchor="b">
            <a:spAutoFit/>
          </a:bodyPr>
          <a:lstStyle/>
          <a:p>
            <a:pPr algn="ctr" defTabSz="912500"/>
            <a:r>
              <a:rPr lang="en-US" sz="700" dirty="0" smtClean="0">
                <a:solidFill>
                  <a:prstClr val="white"/>
                </a:solidFill>
                <a:latin typeface="Adobe Clean" pitchFamily="-111" charset="0"/>
              </a:rPr>
              <a:t>© 2015 Adobe Systems Incorporated.  All Rights Reserved.  Adobe Confidential</a:t>
            </a:r>
            <a:r>
              <a:rPr lang="en-US" sz="800" dirty="0" smtClean="0">
                <a:solidFill>
                  <a:prstClr val="white"/>
                </a:solidFill>
                <a:latin typeface="Adobe Clean" pitchFamily="-111" charset="0"/>
              </a:rPr>
              <a:t>.</a:t>
            </a:r>
            <a:endParaRPr lang="en-US" sz="800" dirty="0">
              <a:solidFill>
                <a:prstClr val="white"/>
              </a:solidFill>
              <a:latin typeface="Adobe Clean" pitchFamily="-111" charset="0"/>
            </a:endParaRPr>
          </a:p>
        </p:txBody>
      </p:sp>
      <p:sp>
        <p:nvSpPr>
          <p:cNvPr id="15" name="Slide Number Placeholder 5"/>
          <p:cNvSpPr txBox="1">
            <a:spLocks/>
          </p:cNvSpPr>
          <p:nvPr userDrawn="1"/>
        </p:nvSpPr>
        <p:spPr>
          <a:xfrm>
            <a:off x="11032938" y="6429141"/>
            <a:ext cx="1015735" cy="226345"/>
          </a:xfrm>
          <a:prstGeom prst="rect">
            <a:avLst/>
          </a:prstGeom>
        </p:spPr>
        <p:txBody>
          <a:bodyPr/>
          <a:lstStyle>
            <a:defPPr>
              <a:defRPr lang="en-US"/>
            </a:defPPr>
            <a:lvl1pPr marL="0" algn="l" defTabSz="912500" rtl="0" eaLnBrk="1" latinLnBrk="0" hangingPunct="1">
              <a:defRPr sz="1900" kern="1200">
                <a:solidFill>
                  <a:schemeClr val="tx1"/>
                </a:solidFill>
                <a:latin typeface="+mn-lt"/>
                <a:ea typeface="+mn-ea"/>
                <a:cs typeface="+mn-cs"/>
              </a:defRPr>
            </a:lvl1pPr>
            <a:lvl2pPr marL="456201" algn="l" defTabSz="912500" rtl="0" eaLnBrk="1" latinLnBrk="0" hangingPunct="1">
              <a:defRPr sz="1900" kern="1200">
                <a:solidFill>
                  <a:schemeClr val="tx1"/>
                </a:solidFill>
                <a:latin typeface="+mn-lt"/>
                <a:ea typeface="+mn-ea"/>
                <a:cs typeface="+mn-cs"/>
              </a:defRPr>
            </a:lvl2pPr>
            <a:lvl3pPr marL="912500" algn="l" defTabSz="912500" rtl="0" eaLnBrk="1" latinLnBrk="0" hangingPunct="1">
              <a:defRPr sz="1900" kern="1200">
                <a:solidFill>
                  <a:schemeClr val="tx1"/>
                </a:solidFill>
                <a:latin typeface="+mn-lt"/>
                <a:ea typeface="+mn-ea"/>
                <a:cs typeface="+mn-cs"/>
              </a:defRPr>
            </a:lvl3pPr>
            <a:lvl4pPr marL="1368736" algn="l" defTabSz="912500" rtl="0" eaLnBrk="1" latinLnBrk="0" hangingPunct="1">
              <a:defRPr sz="1900" kern="1200">
                <a:solidFill>
                  <a:schemeClr val="tx1"/>
                </a:solidFill>
                <a:latin typeface="+mn-lt"/>
                <a:ea typeface="+mn-ea"/>
                <a:cs typeface="+mn-cs"/>
              </a:defRPr>
            </a:lvl4pPr>
            <a:lvl5pPr marL="1825001" algn="l" defTabSz="912500" rtl="0" eaLnBrk="1" latinLnBrk="0" hangingPunct="1">
              <a:defRPr sz="1900" kern="1200">
                <a:solidFill>
                  <a:schemeClr val="tx1"/>
                </a:solidFill>
                <a:latin typeface="+mn-lt"/>
                <a:ea typeface="+mn-ea"/>
                <a:cs typeface="+mn-cs"/>
              </a:defRPr>
            </a:lvl5pPr>
            <a:lvl6pPr marL="2281207" algn="l" defTabSz="912500" rtl="0" eaLnBrk="1" latinLnBrk="0" hangingPunct="1">
              <a:defRPr sz="1900" kern="1200">
                <a:solidFill>
                  <a:schemeClr val="tx1"/>
                </a:solidFill>
                <a:latin typeface="+mn-lt"/>
                <a:ea typeface="+mn-ea"/>
                <a:cs typeface="+mn-cs"/>
              </a:defRPr>
            </a:lvl6pPr>
            <a:lvl7pPr marL="2737492" algn="l" defTabSz="912500" rtl="0" eaLnBrk="1" latinLnBrk="0" hangingPunct="1">
              <a:defRPr sz="1900" kern="1200">
                <a:solidFill>
                  <a:schemeClr val="tx1"/>
                </a:solidFill>
                <a:latin typeface="+mn-lt"/>
                <a:ea typeface="+mn-ea"/>
                <a:cs typeface="+mn-cs"/>
              </a:defRPr>
            </a:lvl7pPr>
            <a:lvl8pPr marL="3193734" algn="l" defTabSz="912500" rtl="0" eaLnBrk="1" latinLnBrk="0" hangingPunct="1">
              <a:defRPr sz="1900" kern="1200">
                <a:solidFill>
                  <a:schemeClr val="tx1"/>
                </a:solidFill>
                <a:latin typeface="+mn-lt"/>
                <a:ea typeface="+mn-ea"/>
                <a:cs typeface="+mn-cs"/>
              </a:defRPr>
            </a:lvl8pPr>
            <a:lvl9pPr marL="3649998" algn="l" defTabSz="912500" rtl="0" eaLnBrk="1" latinLnBrk="0" hangingPunct="1">
              <a:defRPr sz="1900" kern="1200">
                <a:solidFill>
                  <a:schemeClr val="tx1"/>
                </a:solidFill>
                <a:latin typeface="+mn-lt"/>
                <a:ea typeface="+mn-ea"/>
                <a:cs typeface="+mn-cs"/>
              </a:defRPr>
            </a:lvl9pPr>
          </a:lstStyle>
          <a:p>
            <a:pPr algn="r"/>
            <a:fld id="{90156F56-D5AE-4C6F-B826-C69D1BC521BB}" type="slidenum">
              <a:rPr lang="en-US" sz="700" smtClean="0">
                <a:solidFill>
                  <a:prstClr val="white"/>
                </a:solidFill>
                <a:latin typeface="Adobe Clean" charset="0"/>
                <a:ea typeface="Adobe Clean" charset="0"/>
                <a:cs typeface="Adobe Clean" charset="0"/>
              </a:rPr>
              <a:pPr algn="r"/>
              <a:t>‹#›</a:t>
            </a:fld>
            <a:endParaRPr lang="en-US" sz="700" dirty="0">
              <a:solidFill>
                <a:prstClr val="white"/>
              </a:solidFill>
              <a:latin typeface="Adobe Clean" charset="0"/>
              <a:ea typeface="Adobe Clean" charset="0"/>
              <a:cs typeface="Adobe Clean" charset="0"/>
            </a:endParaRPr>
          </a:p>
        </p:txBody>
      </p:sp>
      <p:pic>
        <p:nvPicPr>
          <p:cNvPr id="16" name="Picture 15"/>
          <p:cNvPicPr>
            <a:picLocks noChangeAspect="1"/>
          </p:cNvPicPr>
          <p:nvPr userDrawn="1"/>
        </p:nvPicPr>
        <p:blipFill>
          <a:blip r:embed="rId3" cstate="email">
            <a:duotone>
              <a:prstClr val="black"/>
              <a:schemeClr val="bg1">
                <a:tint val="45000"/>
                <a:satMod val="400000"/>
              </a:schemeClr>
            </a:duotone>
            <a:extLst>
              <a:ext uri="{BEBA8EAE-BF5A-486C-A8C5-ECC9F3942E4B}">
                <a14:imgProps xmlns:a14="http://schemas.microsoft.com/office/drawing/2010/main">
                  <a14:imgLayer r:embed="rId4">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197698" y="40138"/>
            <a:ext cx="760245" cy="744407"/>
          </a:xfrm>
          <a:prstGeom prst="rect">
            <a:avLst/>
          </a:prstGeom>
        </p:spPr>
      </p:pic>
    </p:spTree>
    <p:extLst>
      <p:ext uri="{BB962C8B-B14F-4D97-AF65-F5344CB8AC3E}">
        <p14:creationId xmlns:p14="http://schemas.microsoft.com/office/powerpoint/2010/main" val="2041449579"/>
      </p:ext>
    </p:extLst>
  </p:cSld>
  <p:clrMapOvr>
    <a:masterClrMapping/>
  </p:clrMapOvr>
  <p:timing>
    <p:tnLst>
      <p:par>
        <p:cTn xmlns:p14="http://schemas.microsoft.com/office/powerpoint/2010/mai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5_Gray Content Area">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2"/>
            <a:ext cx="12188825" cy="6858001"/>
          </a:xfrm>
          <a:prstGeom prst="rect">
            <a:avLst/>
          </a:prstGeom>
        </p:spPr>
      </p:pic>
      <p:sp>
        <p:nvSpPr>
          <p:cNvPr id="11" name="Rectangle 10"/>
          <p:cNvSpPr/>
          <p:nvPr userDrawn="1"/>
        </p:nvSpPr>
        <p:spPr>
          <a:xfrm>
            <a:off x="0" y="0"/>
            <a:ext cx="12188825" cy="6858000"/>
          </a:xfrm>
          <a:prstGeom prst="rect">
            <a:avLst/>
          </a:prstGeom>
          <a:solidFill>
            <a:srgbClr val="68788B">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dobe Clean"/>
            </a:endParaRPr>
          </a:p>
        </p:txBody>
      </p:sp>
      <p:sp>
        <p:nvSpPr>
          <p:cNvPr id="4" name="Title 3"/>
          <p:cNvSpPr>
            <a:spLocks noGrp="1"/>
          </p:cNvSpPr>
          <p:nvPr>
            <p:ph type="title"/>
          </p:nvPr>
        </p:nvSpPr>
        <p:spPr>
          <a:xfrm>
            <a:off x="877737" y="184149"/>
            <a:ext cx="10980968" cy="411163"/>
          </a:xfrm>
        </p:spPr>
        <p:txBody>
          <a:bodyPr/>
          <a:lstStyle/>
          <a:p>
            <a:r>
              <a:rPr lang="en-US" smtClean="0"/>
              <a:t>Click to edit Master title style</a:t>
            </a:r>
            <a:endParaRPr lang="en-US"/>
          </a:p>
        </p:txBody>
      </p:sp>
      <p:sp>
        <p:nvSpPr>
          <p:cNvPr id="7" name="Rectangle 21"/>
          <p:cNvSpPr>
            <a:spLocks noChangeArrowheads="1"/>
          </p:cNvSpPr>
          <p:nvPr userDrawn="1"/>
        </p:nvSpPr>
        <p:spPr bwMode="auto">
          <a:xfrm rot="16200000">
            <a:off x="8898671" y="3095300"/>
            <a:ext cx="6139542" cy="123111"/>
          </a:xfrm>
          <a:prstGeom prst="rect">
            <a:avLst/>
          </a:prstGeom>
          <a:noFill/>
          <a:ln w="9525">
            <a:noFill/>
            <a:miter lim="800000"/>
            <a:headEnd/>
            <a:tailEnd/>
          </a:ln>
        </p:spPr>
        <p:txBody>
          <a:bodyPr wrap="square" lIns="0" tIns="0" rIns="0" bIns="0" anchor="b">
            <a:spAutoFit/>
          </a:bodyPr>
          <a:lstStyle/>
          <a:p>
            <a:pPr algn="ctr" defTabSz="912500"/>
            <a:r>
              <a:rPr lang="en-US" sz="700" dirty="0" smtClean="0">
                <a:solidFill>
                  <a:prstClr val="white"/>
                </a:solidFill>
                <a:latin typeface="Adobe Clean" pitchFamily="-111" charset="0"/>
              </a:rPr>
              <a:t>© 2015 Adobe Systems Incorporated.  All Rights Reserved.  Adobe Confidential</a:t>
            </a:r>
            <a:r>
              <a:rPr lang="en-US" sz="800" dirty="0" smtClean="0">
                <a:solidFill>
                  <a:prstClr val="white"/>
                </a:solidFill>
                <a:latin typeface="Adobe Clean" pitchFamily="-111" charset="0"/>
              </a:rPr>
              <a:t>.</a:t>
            </a:r>
            <a:endParaRPr lang="en-US" sz="800" dirty="0">
              <a:solidFill>
                <a:prstClr val="white"/>
              </a:solidFill>
              <a:latin typeface="Adobe Clean" pitchFamily="-111" charset="0"/>
            </a:endParaRPr>
          </a:p>
        </p:txBody>
      </p:sp>
      <p:sp>
        <p:nvSpPr>
          <p:cNvPr id="8" name="Slide Number Placeholder 5"/>
          <p:cNvSpPr txBox="1">
            <a:spLocks/>
          </p:cNvSpPr>
          <p:nvPr userDrawn="1"/>
        </p:nvSpPr>
        <p:spPr>
          <a:xfrm>
            <a:off x="11032938" y="6429141"/>
            <a:ext cx="1015735" cy="226345"/>
          </a:xfrm>
          <a:prstGeom prst="rect">
            <a:avLst/>
          </a:prstGeom>
        </p:spPr>
        <p:txBody>
          <a:bodyPr/>
          <a:lstStyle>
            <a:defPPr>
              <a:defRPr lang="en-US"/>
            </a:defPPr>
            <a:lvl1pPr marL="0" algn="l" defTabSz="912500" rtl="0" eaLnBrk="1" latinLnBrk="0" hangingPunct="1">
              <a:defRPr sz="1900" kern="1200">
                <a:solidFill>
                  <a:schemeClr val="tx1"/>
                </a:solidFill>
                <a:latin typeface="+mn-lt"/>
                <a:ea typeface="+mn-ea"/>
                <a:cs typeface="+mn-cs"/>
              </a:defRPr>
            </a:lvl1pPr>
            <a:lvl2pPr marL="456201" algn="l" defTabSz="912500" rtl="0" eaLnBrk="1" latinLnBrk="0" hangingPunct="1">
              <a:defRPr sz="1900" kern="1200">
                <a:solidFill>
                  <a:schemeClr val="tx1"/>
                </a:solidFill>
                <a:latin typeface="+mn-lt"/>
                <a:ea typeface="+mn-ea"/>
                <a:cs typeface="+mn-cs"/>
              </a:defRPr>
            </a:lvl2pPr>
            <a:lvl3pPr marL="912500" algn="l" defTabSz="912500" rtl="0" eaLnBrk="1" latinLnBrk="0" hangingPunct="1">
              <a:defRPr sz="1900" kern="1200">
                <a:solidFill>
                  <a:schemeClr val="tx1"/>
                </a:solidFill>
                <a:latin typeface="+mn-lt"/>
                <a:ea typeface="+mn-ea"/>
                <a:cs typeface="+mn-cs"/>
              </a:defRPr>
            </a:lvl3pPr>
            <a:lvl4pPr marL="1368736" algn="l" defTabSz="912500" rtl="0" eaLnBrk="1" latinLnBrk="0" hangingPunct="1">
              <a:defRPr sz="1900" kern="1200">
                <a:solidFill>
                  <a:schemeClr val="tx1"/>
                </a:solidFill>
                <a:latin typeface="+mn-lt"/>
                <a:ea typeface="+mn-ea"/>
                <a:cs typeface="+mn-cs"/>
              </a:defRPr>
            </a:lvl4pPr>
            <a:lvl5pPr marL="1825001" algn="l" defTabSz="912500" rtl="0" eaLnBrk="1" latinLnBrk="0" hangingPunct="1">
              <a:defRPr sz="1900" kern="1200">
                <a:solidFill>
                  <a:schemeClr val="tx1"/>
                </a:solidFill>
                <a:latin typeface="+mn-lt"/>
                <a:ea typeface="+mn-ea"/>
                <a:cs typeface="+mn-cs"/>
              </a:defRPr>
            </a:lvl5pPr>
            <a:lvl6pPr marL="2281207" algn="l" defTabSz="912500" rtl="0" eaLnBrk="1" latinLnBrk="0" hangingPunct="1">
              <a:defRPr sz="1900" kern="1200">
                <a:solidFill>
                  <a:schemeClr val="tx1"/>
                </a:solidFill>
                <a:latin typeface="+mn-lt"/>
                <a:ea typeface="+mn-ea"/>
                <a:cs typeface="+mn-cs"/>
              </a:defRPr>
            </a:lvl6pPr>
            <a:lvl7pPr marL="2737492" algn="l" defTabSz="912500" rtl="0" eaLnBrk="1" latinLnBrk="0" hangingPunct="1">
              <a:defRPr sz="1900" kern="1200">
                <a:solidFill>
                  <a:schemeClr val="tx1"/>
                </a:solidFill>
                <a:latin typeface="+mn-lt"/>
                <a:ea typeface="+mn-ea"/>
                <a:cs typeface="+mn-cs"/>
              </a:defRPr>
            </a:lvl7pPr>
            <a:lvl8pPr marL="3193734" algn="l" defTabSz="912500" rtl="0" eaLnBrk="1" latinLnBrk="0" hangingPunct="1">
              <a:defRPr sz="1900" kern="1200">
                <a:solidFill>
                  <a:schemeClr val="tx1"/>
                </a:solidFill>
                <a:latin typeface="+mn-lt"/>
                <a:ea typeface="+mn-ea"/>
                <a:cs typeface="+mn-cs"/>
              </a:defRPr>
            </a:lvl8pPr>
            <a:lvl9pPr marL="3649998" algn="l" defTabSz="912500" rtl="0" eaLnBrk="1" latinLnBrk="0" hangingPunct="1">
              <a:defRPr sz="1900" kern="1200">
                <a:solidFill>
                  <a:schemeClr val="tx1"/>
                </a:solidFill>
                <a:latin typeface="+mn-lt"/>
                <a:ea typeface="+mn-ea"/>
                <a:cs typeface="+mn-cs"/>
              </a:defRPr>
            </a:lvl9pPr>
          </a:lstStyle>
          <a:p>
            <a:pPr algn="r"/>
            <a:fld id="{90156F56-D5AE-4C6F-B826-C69D1BC521BB}" type="slidenum">
              <a:rPr lang="en-US" sz="700" smtClean="0">
                <a:solidFill>
                  <a:prstClr val="white"/>
                </a:solidFill>
                <a:latin typeface="Adobe Clean" charset="0"/>
                <a:ea typeface="Adobe Clean" charset="0"/>
                <a:cs typeface="Adobe Clean" charset="0"/>
              </a:rPr>
              <a:pPr algn="r"/>
              <a:t>‹#›</a:t>
            </a:fld>
            <a:endParaRPr lang="en-US" sz="700" dirty="0">
              <a:solidFill>
                <a:prstClr val="white"/>
              </a:solidFill>
              <a:latin typeface="Adobe Clean" charset="0"/>
              <a:ea typeface="Adobe Clean" charset="0"/>
              <a:cs typeface="Adobe Clean" charset="0"/>
            </a:endParaRPr>
          </a:p>
        </p:txBody>
      </p:sp>
      <p:pic>
        <p:nvPicPr>
          <p:cNvPr id="10" name="Picture 9"/>
          <p:cNvPicPr>
            <a:picLocks noChangeAspect="1"/>
          </p:cNvPicPr>
          <p:nvPr userDrawn="1"/>
        </p:nvPicPr>
        <p:blipFill>
          <a:blip r:embed="rId3" cstate="email">
            <a:duotone>
              <a:prstClr val="black"/>
              <a:schemeClr val="bg1">
                <a:tint val="45000"/>
                <a:satMod val="400000"/>
              </a:schemeClr>
            </a:duotone>
            <a:extLst>
              <a:ext uri="{BEBA8EAE-BF5A-486C-A8C5-ECC9F3942E4B}">
                <a14:imgProps xmlns:a14="http://schemas.microsoft.com/office/drawing/2010/main">
                  <a14:imgLayer r:embed="rId4">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114668" y="17526"/>
            <a:ext cx="760245" cy="744407"/>
          </a:xfrm>
          <a:prstGeom prst="rect">
            <a:avLst/>
          </a:prstGeom>
        </p:spPr>
      </p:pic>
    </p:spTree>
    <p:extLst>
      <p:ext uri="{BB962C8B-B14F-4D97-AF65-F5344CB8AC3E}">
        <p14:creationId xmlns:p14="http://schemas.microsoft.com/office/powerpoint/2010/main" val="3695529838"/>
      </p:ext>
    </p:extLst>
  </p:cSld>
  <p:clrMapOvr>
    <a:masterClrMapping/>
  </p:clrMapOvr>
  <p:timing>
    <p:tnLst>
      <p:par>
        <p:cTn xmlns:p14="http://schemas.microsoft.com/office/powerpoint/2010/mai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74913" y="184149"/>
            <a:ext cx="11009192" cy="411163"/>
          </a:xfr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email">
            <a:duotone>
              <a:prstClr val="black"/>
              <a:schemeClr val="bg1">
                <a:tint val="45000"/>
                <a:satMod val="400000"/>
              </a:schemeClr>
            </a:duotone>
            <a:extLst>
              <a:ext uri="{BEBA8EAE-BF5A-486C-A8C5-ECC9F3942E4B}">
                <a14:imgProps xmlns:a14="http://schemas.microsoft.com/office/drawing/2010/main">
                  <a14:imgLayer r:embed="rId3">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197698" y="40138"/>
            <a:ext cx="760245" cy="744407"/>
          </a:xfrm>
          <a:prstGeom prst="rect">
            <a:avLst/>
          </a:prstGeom>
        </p:spPr>
      </p:pic>
    </p:spTree>
    <p:extLst>
      <p:ext uri="{BB962C8B-B14F-4D97-AF65-F5344CB8AC3E}">
        <p14:creationId xmlns:p14="http://schemas.microsoft.com/office/powerpoint/2010/main" val="512515306"/>
      </p:ext>
    </p:extLst>
  </p:cSld>
  <p:clrMapOvr>
    <a:masterClrMapping/>
  </p:clrMapOvr>
  <p:timing>
    <p:tnLst>
      <p:par>
        <p:cTn xmlns:p14="http://schemas.microsoft.com/office/powerpoint/2010/mai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23" y="5442"/>
            <a:ext cx="12211044" cy="6857999"/>
          </a:xfrm>
          <a:prstGeom prst="rect">
            <a:avLst/>
          </a:prstGeom>
        </p:spPr>
      </p:pic>
      <p:sp>
        <p:nvSpPr>
          <p:cNvPr id="9" name="Rectangle 8"/>
          <p:cNvSpPr/>
          <p:nvPr userDrawn="1"/>
        </p:nvSpPr>
        <p:spPr>
          <a:xfrm rot="10800000">
            <a:off x="3173" y="125180"/>
            <a:ext cx="11372398" cy="6770913"/>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500"/>
            <a:endParaRPr lang="en-US" sz="1899">
              <a:solidFill>
                <a:prstClr val="white"/>
              </a:solidFill>
              <a:latin typeface="Calibri"/>
            </a:endParaRPr>
          </a:p>
        </p:txBody>
      </p:sp>
      <p:sp>
        <p:nvSpPr>
          <p:cNvPr id="6" name="Rectangle 5"/>
          <p:cNvSpPr/>
          <p:nvPr userDrawn="1"/>
        </p:nvSpPr>
        <p:spPr>
          <a:xfrm rot="10800000">
            <a:off x="-19046" y="-32650"/>
            <a:ext cx="11249682" cy="6890650"/>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500"/>
            <a:endParaRPr lang="en-US" sz="1899">
              <a:solidFill>
                <a:prstClr val="white"/>
              </a:solidFill>
              <a:latin typeface="Calibri"/>
            </a:endParaRPr>
          </a:p>
        </p:txBody>
      </p:sp>
      <p:sp>
        <p:nvSpPr>
          <p:cNvPr id="5" name="Rectangle 4"/>
          <p:cNvSpPr/>
          <p:nvPr userDrawn="1"/>
        </p:nvSpPr>
        <p:spPr>
          <a:xfrm rot="10800000">
            <a:off x="-19048" y="-27213"/>
            <a:ext cx="12220567" cy="6923306"/>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500"/>
            <a:endParaRPr lang="en-US" sz="1899">
              <a:solidFill>
                <a:prstClr val="white"/>
              </a:solidFill>
              <a:latin typeface="Calibri"/>
            </a:endParaRPr>
          </a:p>
        </p:txBody>
      </p:sp>
      <p:pic>
        <p:nvPicPr>
          <p:cNvPr id="3" name="Picture 2"/>
          <p:cNvPicPr>
            <a:picLocks noChangeAspect="1"/>
          </p:cNvPicPr>
          <p:nvPr userDrawn="1"/>
        </p:nvPicPr>
        <p:blipFill>
          <a:blip r:embed="rId3" cstate="email">
            <a:duotone>
              <a:prstClr val="black"/>
              <a:schemeClr val="bg1">
                <a:tint val="45000"/>
                <a:satMod val="400000"/>
              </a:schemeClr>
            </a:duotone>
            <a:extLst>
              <a:ext uri="{BEBA8EAE-BF5A-486C-A8C5-ECC9F3942E4B}">
                <a14:imgProps xmlns:a14="http://schemas.microsoft.com/office/drawing/2010/main">
                  <a14:imgLayer r:embed="rId4">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248558" y="206828"/>
            <a:ext cx="760245" cy="744407"/>
          </a:xfrm>
          <a:prstGeom prst="rect">
            <a:avLst/>
          </a:prstGeom>
        </p:spPr>
      </p:pic>
      <p:sp>
        <p:nvSpPr>
          <p:cNvPr id="15" name="Rectangle 21"/>
          <p:cNvSpPr>
            <a:spLocks noChangeArrowheads="1"/>
          </p:cNvSpPr>
          <p:nvPr userDrawn="1"/>
        </p:nvSpPr>
        <p:spPr bwMode="auto">
          <a:xfrm rot="16200000">
            <a:off x="8898671" y="3095300"/>
            <a:ext cx="6139542" cy="123111"/>
          </a:xfrm>
          <a:prstGeom prst="rect">
            <a:avLst/>
          </a:prstGeom>
          <a:noFill/>
          <a:ln w="9525">
            <a:noFill/>
            <a:miter lim="800000"/>
            <a:headEnd/>
            <a:tailEnd/>
          </a:ln>
        </p:spPr>
        <p:txBody>
          <a:bodyPr wrap="square" lIns="0" tIns="0" rIns="0" bIns="0" anchor="b">
            <a:spAutoFit/>
          </a:bodyPr>
          <a:lstStyle/>
          <a:p>
            <a:pPr algn="ctr" defTabSz="912500"/>
            <a:r>
              <a:rPr lang="en-US" sz="700" dirty="0" smtClean="0">
                <a:solidFill>
                  <a:prstClr val="white"/>
                </a:solidFill>
                <a:latin typeface="Adobe Clean" pitchFamily="-111" charset="0"/>
              </a:rPr>
              <a:t>© 2015 Adobe Systems Incorporated.  All Rights Reserved.  Adobe Confidential</a:t>
            </a:r>
            <a:r>
              <a:rPr lang="en-US" sz="800" dirty="0" smtClean="0">
                <a:solidFill>
                  <a:prstClr val="white"/>
                </a:solidFill>
                <a:latin typeface="Adobe Clean" pitchFamily="-111" charset="0"/>
              </a:rPr>
              <a:t>.</a:t>
            </a:r>
            <a:endParaRPr lang="en-US" sz="800" dirty="0">
              <a:solidFill>
                <a:prstClr val="white"/>
              </a:solidFill>
              <a:latin typeface="Adobe Clean" pitchFamily="-111" charset="0"/>
            </a:endParaRPr>
          </a:p>
        </p:txBody>
      </p:sp>
      <p:sp>
        <p:nvSpPr>
          <p:cNvPr id="16" name="Slide Number Placeholder 5"/>
          <p:cNvSpPr txBox="1">
            <a:spLocks/>
          </p:cNvSpPr>
          <p:nvPr userDrawn="1"/>
        </p:nvSpPr>
        <p:spPr>
          <a:xfrm>
            <a:off x="11032938" y="6429141"/>
            <a:ext cx="1015735" cy="226345"/>
          </a:xfrm>
          <a:prstGeom prst="rect">
            <a:avLst/>
          </a:prstGeom>
        </p:spPr>
        <p:txBody>
          <a:bodyPr/>
          <a:lstStyle>
            <a:defPPr>
              <a:defRPr lang="en-US"/>
            </a:defPPr>
            <a:lvl1pPr marL="0" algn="l" defTabSz="912500" rtl="0" eaLnBrk="1" latinLnBrk="0" hangingPunct="1">
              <a:defRPr sz="1900" kern="1200">
                <a:solidFill>
                  <a:schemeClr val="tx1"/>
                </a:solidFill>
                <a:latin typeface="+mn-lt"/>
                <a:ea typeface="+mn-ea"/>
                <a:cs typeface="+mn-cs"/>
              </a:defRPr>
            </a:lvl1pPr>
            <a:lvl2pPr marL="456201" algn="l" defTabSz="912500" rtl="0" eaLnBrk="1" latinLnBrk="0" hangingPunct="1">
              <a:defRPr sz="1900" kern="1200">
                <a:solidFill>
                  <a:schemeClr val="tx1"/>
                </a:solidFill>
                <a:latin typeface="+mn-lt"/>
                <a:ea typeface="+mn-ea"/>
                <a:cs typeface="+mn-cs"/>
              </a:defRPr>
            </a:lvl2pPr>
            <a:lvl3pPr marL="912500" algn="l" defTabSz="912500" rtl="0" eaLnBrk="1" latinLnBrk="0" hangingPunct="1">
              <a:defRPr sz="1900" kern="1200">
                <a:solidFill>
                  <a:schemeClr val="tx1"/>
                </a:solidFill>
                <a:latin typeface="+mn-lt"/>
                <a:ea typeface="+mn-ea"/>
                <a:cs typeface="+mn-cs"/>
              </a:defRPr>
            </a:lvl3pPr>
            <a:lvl4pPr marL="1368736" algn="l" defTabSz="912500" rtl="0" eaLnBrk="1" latinLnBrk="0" hangingPunct="1">
              <a:defRPr sz="1900" kern="1200">
                <a:solidFill>
                  <a:schemeClr val="tx1"/>
                </a:solidFill>
                <a:latin typeface="+mn-lt"/>
                <a:ea typeface="+mn-ea"/>
                <a:cs typeface="+mn-cs"/>
              </a:defRPr>
            </a:lvl4pPr>
            <a:lvl5pPr marL="1825001" algn="l" defTabSz="912500" rtl="0" eaLnBrk="1" latinLnBrk="0" hangingPunct="1">
              <a:defRPr sz="1900" kern="1200">
                <a:solidFill>
                  <a:schemeClr val="tx1"/>
                </a:solidFill>
                <a:latin typeface="+mn-lt"/>
                <a:ea typeface="+mn-ea"/>
                <a:cs typeface="+mn-cs"/>
              </a:defRPr>
            </a:lvl5pPr>
            <a:lvl6pPr marL="2281207" algn="l" defTabSz="912500" rtl="0" eaLnBrk="1" latinLnBrk="0" hangingPunct="1">
              <a:defRPr sz="1900" kern="1200">
                <a:solidFill>
                  <a:schemeClr val="tx1"/>
                </a:solidFill>
                <a:latin typeface="+mn-lt"/>
                <a:ea typeface="+mn-ea"/>
                <a:cs typeface="+mn-cs"/>
              </a:defRPr>
            </a:lvl6pPr>
            <a:lvl7pPr marL="2737492" algn="l" defTabSz="912500" rtl="0" eaLnBrk="1" latinLnBrk="0" hangingPunct="1">
              <a:defRPr sz="1900" kern="1200">
                <a:solidFill>
                  <a:schemeClr val="tx1"/>
                </a:solidFill>
                <a:latin typeface="+mn-lt"/>
                <a:ea typeface="+mn-ea"/>
                <a:cs typeface="+mn-cs"/>
              </a:defRPr>
            </a:lvl7pPr>
            <a:lvl8pPr marL="3193734" algn="l" defTabSz="912500" rtl="0" eaLnBrk="1" latinLnBrk="0" hangingPunct="1">
              <a:defRPr sz="1900" kern="1200">
                <a:solidFill>
                  <a:schemeClr val="tx1"/>
                </a:solidFill>
                <a:latin typeface="+mn-lt"/>
                <a:ea typeface="+mn-ea"/>
                <a:cs typeface="+mn-cs"/>
              </a:defRPr>
            </a:lvl8pPr>
            <a:lvl9pPr marL="3649998" algn="l" defTabSz="912500" rtl="0" eaLnBrk="1" latinLnBrk="0" hangingPunct="1">
              <a:defRPr sz="1900" kern="1200">
                <a:solidFill>
                  <a:schemeClr val="tx1"/>
                </a:solidFill>
                <a:latin typeface="+mn-lt"/>
                <a:ea typeface="+mn-ea"/>
                <a:cs typeface="+mn-cs"/>
              </a:defRPr>
            </a:lvl9pPr>
          </a:lstStyle>
          <a:p>
            <a:pPr algn="r"/>
            <a:fld id="{90156F56-D5AE-4C6F-B826-C69D1BC521BB}" type="slidenum">
              <a:rPr lang="en-US" sz="700" smtClean="0">
                <a:solidFill>
                  <a:prstClr val="white"/>
                </a:solidFill>
                <a:latin typeface="Adobe Clean" charset="0"/>
                <a:ea typeface="Adobe Clean" charset="0"/>
                <a:cs typeface="Adobe Clean" charset="0"/>
              </a:rPr>
              <a:pPr algn="r"/>
              <a:t>‹#›</a:t>
            </a:fld>
            <a:endParaRPr lang="en-US" sz="700" dirty="0">
              <a:solidFill>
                <a:prstClr val="white"/>
              </a:solidFill>
              <a:latin typeface="Adobe Clean" charset="0"/>
              <a:ea typeface="Adobe Clean" charset="0"/>
              <a:cs typeface="Adobe Clean" charset="0"/>
            </a:endParaRPr>
          </a:p>
        </p:txBody>
      </p:sp>
    </p:spTree>
    <p:extLst>
      <p:ext uri="{BB962C8B-B14F-4D97-AF65-F5344CB8AC3E}">
        <p14:creationId xmlns:p14="http://schemas.microsoft.com/office/powerpoint/2010/main" val="2423378014"/>
      </p:ext>
    </p:extLst>
  </p:cSld>
  <p:clrMapOvr>
    <a:masterClrMapping/>
  </p:clrMapOvr>
  <p:timing>
    <p:tnLst>
      <p:par>
        <p:cTn xmlns:p14="http://schemas.microsoft.com/office/powerpoint/2010/mai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74913" y="184147"/>
            <a:ext cx="11009191" cy="411163"/>
          </a:xfrm>
        </p:spPr>
        <p:txBody>
          <a:bodyPr/>
          <a:lstStyle>
            <a:lvl1pPr>
              <a:defRPr sz="2400">
                <a:solidFill>
                  <a:schemeClr val="bg2"/>
                </a:solidFill>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2" cstate="email">
            <a:duotone>
              <a:prstClr val="black"/>
              <a:schemeClr val="bg1">
                <a:tint val="45000"/>
                <a:satMod val="400000"/>
              </a:schemeClr>
            </a:duotone>
            <a:extLst>
              <a:ext uri="{BEBA8EAE-BF5A-486C-A8C5-ECC9F3942E4B}">
                <a14:imgProps xmlns:a14="http://schemas.microsoft.com/office/drawing/2010/main">
                  <a14:imgLayer r:embed="rId3">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114668" y="17526"/>
            <a:ext cx="760245" cy="744407"/>
          </a:xfrm>
          <a:prstGeom prst="rect">
            <a:avLst/>
          </a:prstGeom>
        </p:spPr>
      </p:pic>
    </p:spTree>
    <p:extLst>
      <p:ext uri="{BB962C8B-B14F-4D97-AF65-F5344CB8AC3E}">
        <p14:creationId xmlns:p14="http://schemas.microsoft.com/office/powerpoint/2010/main" val="248300369"/>
      </p:ext>
    </p:extLst>
  </p:cSld>
  <p:clrMapOvr>
    <a:masterClrMapping/>
  </p:clrMapOvr>
  <p:timing>
    <p:tnLst>
      <p:par>
        <p:cTn xmlns:p14="http://schemas.microsoft.com/office/powerpoint/2010/mai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23" y="5442"/>
            <a:ext cx="12211044" cy="6857999"/>
          </a:xfrm>
          <a:prstGeom prst="rect">
            <a:avLst/>
          </a:prstGeom>
        </p:spPr>
      </p:pic>
      <p:sp>
        <p:nvSpPr>
          <p:cNvPr id="9" name="Rectangle 8"/>
          <p:cNvSpPr/>
          <p:nvPr userDrawn="1"/>
        </p:nvSpPr>
        <p:spPr>
          <a:xfrm rot="10800000">
            <a:off x="3173" y="125180"/>
            <a:ext cx="11372398" cy="6770913"/>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500"/>
            <a:endParaRPr lang="en-US" sz="1899">
              <a:solidFill>
                <a:prstClr val="white"/>
              </a:solidFill>
              <a:latin typeface="Calibri"/>
            </a:endParaRPr>
          </a:p>
        </p:txBody>
      </p:sp>
      <p:sp>
        <p:nvSpPr>
          <p:cNvPr id="6" name="Rectangle 5"/>
          <p:cNvSpPr/>
          <p:nvPr userDrawn="1"/>
        </p:nvSpPr>
        <p:spPr>
          <a:xfrm rot="10800000">
            <a:off x="-19046" y="-32650"/>
            <a:ext cx="11249682" cy="6890650"/>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500"/>
            <a:endParaRPr lang="en-US" sz="1899">
              <a:solidFill>
                <a:prstClr val="white"/>
              </a:solidFill>
              <a:latin typeface="Calibri"/>
            </a:endParaRPr>
          </a:p>
        </p:txBody>
      </p:sp>
      <p:sp>
        <p:nvSpPr>
          <p:cNvPr id="5" name="Rectangle 4"/>
          <p:cNvSpPr/>
          <p:nvPr userDrawn="1"/>
        </p:nvSpPr>
        <p:spPr>
          <a:xfrm rot="10800000">
            <a:off x="-19048" y="-27213"/>
            <a:ext cx="12220567" cy="6923306"/>
          </a:xfrm>
          <a:prstGeom prst="rect">
            <a:avLst/>
          </a:prstGeom>
          <a:gradFill flip="none" rotWithShape="1">
            <a:gsLst>
              <a:gs pos="0">
                <a:srgbClr val="0070C0">
                  <a:lumMod val="73000"/>
                </a:srgbClr>
              </a:gs>
              <a:gs pos="85000">
                <a:srgbClr val="002060">
                  <a:alpha val="0"/>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500"/>
            <a:endParaRPr lang="en-US" sz="1899">
              <a:solidFill>
                <a:prstClr val="white"/>
              </a:solidFill>
              <a:latin typeface="Calibri"/>
            </a:endParaRPr>
          </a:p>
        </p:txBody>
      </p:sp>
      <p:sp>
        <p:nvSpPr>
          <p:cNvPr id="15" name="Rectangle 21"/>
          <p:cNvSpPr>
            <a:spLocks noChangeArrowheads="1"/>
          </p:cNvSpPr>
          <p:nvPr userDrawn="1"/>
        </p:nvSpPr>
        <p:spPr bwMode="auto">
          <a:xfrm rot="16200000">
            <a:off x="8898671" y="3095300"/>
            <a:ext cx="6139542" cy="123111"/>
          </a:xfrm>
          <a:prstGeom prst="rect">
            <a:avLst/>
          </a:prstGeom>
          <a:noFill/>
          <a:ln w="9525">
            <a:noFill/>
            <a:miter lim="800000"/>
            <a:headEnd/>
            <a:tailEnd/>
          </a:ln>
        </p:spPr>
        <p:txBody>
          <a:bodyPr wrap="square" lIns="0" tIns="0" rIns="0" bIns="0" anchor="b">
            <a:spAutoFit/>
          </a:bodyPr>
          <a:lstStyle/>
          <a:p>
            <a:pPr algn="ctr" defTabSz="912500"/>
            <a:r>
              <a:rPr lang="en-US" sz="700" dirty="0" smtClean="0">
                <a:solidFill>
                  <a:prstClr val="white"/>
                </a:solidFill>
                <a:latin typeface="Adobe Clean" pitchFamily="-111" charset="0"/>
              </a:rPr>
              <a:t>© 2015 Adobe Systems Incorporated.  All Rights Reserved.  Adobe Confidential</a:t>
            </a:r>
            <a:r>
              <a:rPr lang="en-US" sz="800" dirty="0" smtClean="0">
                <a:solidFill>
                  <a:prstClr val="white"/>
                </a:solidFill>
                <a:latin typeface="Adobe Clean" pitchFamily="-111" charset="0"/>
              </a:rPr>
              <a:t>.</a:t>
            </a:r>
            <a:endParaRPr lang="en-US" sz="800" dirty="0">
              <a:solidFill>
                <a:prstClr val="white"/>
              </a:solidFill>
              <a:latin typeface="Adobe Clean" pitchFamily="-111" charset="0"/>
            </a:endParaRPr>
          </a:p>
        </p:txBody>
      </p:sp>
      <p:sp>
        <p:nvSpPr>
          <p:cNvPr id="16" name="Slide Number Placeholder 5"/>
          <p:cNvSpPr txBox="1">
            <a:spLocks/>
          </p:cNvSpPr>
          <p:nvPr userDrawn="1"/>
        </p:nvSpPr>
        <p:spPr>
          <a:xfrm>
            <a:off x="11032938" y="6429141"/>
            <a:ext cx="1015735" cy="226345"/>
          </a:xfrm>
          <a:prstGeom prst="rect">
            <a:avLst/>
          </a:prstGeom>
        </p:spPr>
        <p:txBody>
          <a:bodyPr/>
          <a:lstStyle>
            <a:defPPr>
              <a:defRPr lang="en-US"/>
            </a:defPPr>
            <a:lvl1pPr marL="0" algn="l" defTabSz="912500" rtl="0" eaLnBrk="1" latinLnBrk="0" hangingPunct="1">
              <a:defRPr sz="1900" kern="1200">
                <a:solidFill>
                  <a:schemeClr val="tx1"/>
                </a:solidFill>
                <a:latin typeface="+mn-lt"/>
                <a:ea typeface="+mn-ea"/>
                <a:cs typeface="+mn-cs"/>
              </a:defRPr>
            </a:lvl1pPr>
            <a:lvl2pPr marL="456201" algn="l" defTabSz="912500" rtl="0" eaLnBrk="1" latinLnBrk="0" hangingPunct="1">
              <a:defRPr sz="1900" kern="1200">
                <a:solidFill>
                  <a:schemeClr val="tx1"/>
                </a:solidFill>
                <a:latin typeface="+mn-lt"/>
                <a:ea typeface="+mn-ea"/>
                <a:cs typeface="+mn-cs"/>
              </a:defRPr>
            </a:lvl2pPr>
            <a:lvl3pPr marL="912500" algn="l" defTabSz="912500" rtl="0" eaLnBrk="1" latinLnBrk="0" hangingPunct="1">
              <a:defRPr sz="1900" kern="1200">
                <a:solidFill>
                  <a:schemeClr val="tx1"/>
                </a:solidFill>
                <a:latin typeface="+mn-lt"/>
                <a:ea typeface="+mn-ea"/>
                <a:cs typeface="+mn-cs"/>
              </a:defRPr>
            </a:lvl3pPr>
            <a:lvl4pPr marL="1368736" algn="l" defTabSz="912500" rtl="0" eaLnBrk="1" latinLnBrk="0" hangingPunct="1">
              <a:defRPr sz="1900" kern="1200">
                <a:solidFill>
                  <a:schemeClr val="tx1"/>
                </a:solidFill>
                <a:latin typeface="+mn-lt"/>
                <a:ea typeface="+mn-ea"/>
                <a:cs typeface="+mn-cs"/>
              </a:defRPr>
            </a:lvl4pPr>
            <a:lvl5pPr marL="1825001" algn="l" defTabSz="912500" rtl="0" eaLnBrk="1" latinLnBrk="0" hangingPunct="1">
              <a:defRPr sz="1900" kern="1200">
                <a:solidFill>
                  <a:schemeClr val="tx1"/>
                </a:solidFill>
                <a:latin typeface="+mn-lt"/>
                <a:ea typeface="+mn-ea"/>
                <a:cs typeface="+mn-cs"/>
              </a:defRPr>
            </a:lvl5pPr>
            <a:lvl6pPr marL="2281207" algn="l" defTabSz="912500" rtl="0" eaLnBrk="1" latinLnBrk="0" hangingPunct="1">
              <a:defRPr sz="1900" kern="1200">
                <a:solidFill>
                  <a:schemeClr val="tx1"/>
                </a:solidFill>
                <a:latin typeface="+mn-lt"/>
                <a:ea typeface="+mn-ea"/>
                <a:cs typeface="+mn-cs"/>
              </a:defRPr>
            </a:lvl6pPr>
            <a:lvl7pPr marL="2737492" algn="l" defTabSz="912500" rtl="0" eaLnBrk="1" latinLnBrk="0" hangingPunct="1">
              <a:defRPr sz="1900" kern="1200">
                <a:solidFill>
                  <a:schemeClr val="tx1"/>
                </a:solidFill>
                <a:latin typeface="+mn-lt"/>
                <a:ea typeface="+mn-ea"/>
                <a:cs typeface="+mn-cs"/>
              </a:defRPr>
            </a:lvl7pPr>
            <a:lvl8pPr marL="3193734" algn="l" defTabSz="912500" rtl="0" eaLnBrk="1" latinLnBrk="0" hangingPunct="1">
              <a:defRPr sz="1900" kern="1200">
                <a:solidFill>
                  <a:schemeClr val="tx1"/>
                </a:solidFill>
                <a:latin typeface="+mn-lt"/>
                <a:ea typeface="+mn-ea"/>
                <a:cs typeface="+mn-cs"/>
              </a:defRPr>
            </a:lvl8pPr>
            <a:lvl9pPr marL="3649998" algn="l" defTabSz="912500" rtl="0" eaLnBrk="1" latinLnBrk="0" hangingPunct="1">
              <a:defRPr sz="1900" kern="1200">
                <a:solidFill>
                  <a:schemeClr val="tx1"/>
                </a:solidFill>
                <a:latin typeface="+mn-lt"/>
                <a:ea typeface="+mn-ea"/>
                <a:cs typeface="+mn-cs"/>
              </a:defRPr>
            </a:lvl9pPr>
          </a:lstStyle>
          <a:p>
            <a:pPr algn="r"/>
            <a:fld id="{90156F56-D5AE-4C6F-B826-C69D1BC521BB}" type="slidenum">
              <a:rPr lang="en-US" sz="700" smtClean="0">
                <a:solidFill>
                  <a:prstClr val="white"/>
                </a:solidFill>
                <a:latin typeface="Adobe Clean" charset="0"/>
                <a:ea typeface="Adobe Clean" charset="0"/>
                <a:cs typeface="Adobe Clean" charset="0"/>
              </a:rPr>
              <a:pPr algn="r"/>
              <a:t>‹#›</a:t>
            </a:fld>
            <a:endParaRPr lang="en-US" sz="700" dirty="0">
              <a:solidFill>
                <a:prstClr val="white"/>
              </a:solidFill>
              <a:latin typeface="Adobe Clean" charset="0"/>
              <a:ea typeface="Adobe Clean" charset="0"/>
              <a:cs typeface="Adobe Clean" charset="0"/>
            </a:endParaRPr>
          </a:p>
        </p:txBody>
      </p:sp>
      <p:sp>
        <p:nvSpPr>
          <p:cNvPr id="10" name="Title 1"/>
          <p:cNvSpPr>
            <a:spLocks noGrp="1"/>
          </p:cNvSpPr>
          <p:nvPr>
            <p:ph type="title"/>
          </p:nvPr>
        </p:nvSpPr>
        <p:spPr>
          <a:xfrm>
            <a:off x="304721" y="184150"/>
            <a:ext cx="11579384" cy="411162"/>
          </a:xfrm>
        </p:spPr>
        <p:txBody>
          <a:bodyPr/>
          <a:lstStyle>
            <a:lvl1pPr>
              <a:defRPr sz="2400">
                <a:solidFill>
                  <a:srgbClr val="D9D9D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05103177"/>
      </p:ext>
    </p:extLst>
  </p:cSld>
  <p:clrMapOvr>
    <a:masterClrMapping/>
  </p:clrMapOvr>
  <p:timing>
    <p:tnLst>
      <p:par>
        <p:cTn xmlns:p14="http://schemas.microsoft.com/office/powerpoint/2010/mai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586545" y="6629401"/>
            <a:ext cx="1015735" cy="168275"/>
          </a:xfrm>
          <a:prstGeom prst="rect">
            <a:avLst/>
          </a:prstGeom>
        </p:spPr>
        <p:txBody>
          <a:bodyPr/>
          <a:lstStyle/>
          <a:p>
            <a:pPr defTabSz="912500"/>
            <a:fld id="{3AB78257-7A7E-4BBC-BB44-767E213B120F}" type="datetime1">
              <a:rPr lang="en-US" sz="1900" smtClean="0">
                <a:solidFill>
                  <a:srgbClr val="000000"/>
                </a:solidFill>
                <a:latin typeface="Calibri"/>
              </a:rPr>
              <a:pPr defTabSz="912500"/>
              <a:t>12/21/15</a:t>
            </a:fld>
            <a:endParaRPr lang="en-US" sz="1900" dirty="0">
              <a:solidFill>
                <a:srgbClr val="000000"/>
              </a:solidFill>
              <a:latin typeface="Calibri"/>
            </a:endParaRPr>
          </a:p>
        </p:txBody>
      </p:sp>
      <p:sp>
        <p:nvSpPr>
          <p:cNvPr id="4" name="Footer Placeholder 3"/>
          <p:cNvSpPr>
            <a:spLocks noGrp="1"/>
          </p:cNvSpPr>
          <p:nvPr>
            <p:ph type="ftr" sz="quarter" idx="11"/>
          </p:nvPr>
        </p:nvSpPr>
        <p:spPr>
          <a:xfrm>
            <a:off x="281441" y="6629401"/>
            <a:ext cx="5203530" cy="168275"/>
          </a:xfrm>
          <a:prstGeom prst="rect">
            <a:avLst/>
          </a:prstGeom>
        </p:spPr>
        <p:txBody>
          <a:bodyPr/>
          <a:lstStyle/>
          <a:p>
            <a:pPr defTabSz="912500"/>
            <a:endParaRPr lang="en-US" sz="1900" dirty="0">
              <a:solidFill>
                <a:srgbClr val="000000"/>
              </a:solidFill>
              <a:latin typeface="Calibri"/>
            </a:endParaRPr>
          </a:p>
        </p:txBody>
      </p:sp>
      <p:sp>
        <p:nvSpPr>
          <p:cNvPr id="5" name="Slide Number Placeholder 4"/>
          <p:cNvSpPr>
            <a:spLocks noGrp="1"/>
          </p:cNvSpPr>
          <p:nvPr>
            <p:ph type="sldNum" sz="quarter" idx="12"/>
          </p:nvPr>
        </p:nvSpPr>
        <p:spPr>
          <a:xfrm>
            <a:off x="5586545" y="6477001"/>
            <a:ext cx="1015735" cy="168275"/>
          </a:xfrm>
          <a:prstGeom prst="rect">
            <a:avLst/>
          </a:prstGeom>
        </p:spPr>
        <p:txBody>
          <a:bodyPr/>
          <a:lstStyle/>
          <a:p>
            <a:pPr algn="ctr" defTabSz="912500"/>
            <a:fld id="{90156F56-D5AE-4C6F-B826-C69D1BC521BB}" type="slidenum">
              <a:rPr lang="en-US" sz="1900" smtClean="0">
                <a:solidFill>
                  <a:srgbClr val="000000"/>
                </a:solidFill>
                <a:latin typeface="Calibri"/>
              </a:rPr>
              <a:pPr algn="ctr" defTabSz="912500"/>
              <a:t>‹#›</a:t>
            </a:fld>
            <a:endParaRPr lang="en-US" sz="1900" dirty="0">
              <a:solidFill>
                <a:srgbClr val="000000"/>
              </a:solidFill>
              <a:latin typeface="Calibri"/>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6" name="Rectangle 5"/>
          <p:cNvSpPr/>
          <p:nvPr userDrawn="1"/>
        </p:nvSpPr>
        <p:spPr>
          <a:xfrm>
            <a:off x="0" y="747888"/>
            <a:ext cx="12188825" cy="557388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2500"/>
            <a:endParaRPr lang="en-US" sz="1900">
              <a:solidFill>
                <a:prstClr val="white"/>
              </a:solidFill>
              <a:latin typeface="Calibri"/>
            </a:endParaRPr>
          </a:p>
        </p:txBody>
      </p:sp>
    </p:spTree>
    <p:extLst>
      <p:ext uri="{BB962C8B-B14F-4D97-AF65-F5344CB8AC3E}">
        <p14:creationId xmlns:p14="http://schemas.microsoft.com/office/powerpoint/2010/main" val="4484755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 TMS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311" t="7698" r="207" b="-28"/>
          <a:stretch/>
        </p:blipFill>
        <p:spPr>
          <a:xfrm>
            <a:off x="-12696" y="-38101"/>
            <a:ext cx="12201522" cy="6928839"/>
          </a:xfrm>
          <a:prstGeom prst="rect">
            <a:avLst/>
          </a:prstGeom>
        </p:spPr>
      </p:pic>
      <p:sp>
        <p:nvSpPr>
          <p:cNvPr id="14" name="Rectangle 13"/>
          <p:cNvSpPr/>
          <p:nvPr userDrawn="1"/>
        </p:nvSpPr>
        <p:spPr>
          <a:xfrm>
            <a:off x="1" y="1207895"/>
            <a:ext cx="12201522" cy="1300483"/>
          </a:xfrm>
          <a:prstGeom prst="rect">
            <a:avLst/>
          </a:pr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anchor="ctr"/>
          <a:lstStyle/>
          <a:p>
            <a:pPr algn="ctr" defTabSz="914026"/>
            <a:endParaRPr lang="en-US" sz="1866">
              <a:solidFill>
                <a:srgbClr val="FFFFFF"/>
              </a:solidFill>
              <a:ea typeface="ＭＳ Ｐゴシック" pitchFamily="-111" charset="-128"/>
            </a:endParaRPr>
          </a:p>
        </p:txBody>
      </p:sp>
      <p:sp>
        <p:nvSpPr>
          <p:cNvPr id="2" name="Title 1"/>
          <p:cNvSpPr>
            <a:spLocks noGrp="1"/>
          </p:cNvSpPr>
          <p:nvPr>
            <p:ph type="ctrTitle"/>
          </p:nvPr>
        </p:nvSpPr>
        <p:spPr>
          <a:xfrm>
            <a:off x="628953" y="1359595"/>
            <a:ext cx="10918220" cy="574516"/>
          </a:xfrm>
        </p:spPr>
        <p:txBody>
          <a:bodyPr wrap="square" lIns="0" tIns="0" rIns="0" bIns="0">
            <a:spAutoFit/>
          </a:bodyPr>
          <a:lstStyle>
            <a:lvl1pPr>
              <a:defRPr sz="3732">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2018775"/>
            <a:ext cx="10918220" cy="328295"/>
          </a:xfrm>
        </p:spPr>
        <p:txBody>
          <a:bodyPr wrap="square" lIns="0" tIns="0" rIns="0" bIns="0">
            <a:spAutoFit/>
          </a:bodyPr>
          <a:lstStyle>
            <a:lvl1pPr marL="0" indent="0" algn="l">
              <a:buNone/>
              <a:defRPr sz="2133" b="1">
                <a:solidFill>
                  <a:schemeClr val="bg1">
                    <a:lumMod val="65000"/>
                  </a:schemeClr>
                </a:solidFill>
              </a:defRPr>
            </a:lvl1pPr>
            <a:lvl2pPr marL="543923" indent="0" algn="ctr">
              <a:buNone/>
              <a:defRPr>
                <a:solidFill>
                  <a:schemeClr val="tx1">
                    <a:tint val="75000"/>
                  </a:schemeClr>
                </a:solidFill>
              </a:defRPr>
            </a:lvl2pPr>
            <a:lvl3pPr marL="1087847" indent="0" algn="ctr">
              <a:buNone/>
              <a:defRPr>
                <a:solidFill>
                  <a:schemeClr val="tx1">
                    <a:tint val="75000"/>
                  </a:schemeClr>
                </a:solidFill>
              </a:defRPr>
            </a:lvl3pPr>
            <a:lvl4pPr marL="1631769" indent="0" algn="ctr">
              <a:buNone/>
              <a:defRPr>
                <a:solidFill>
                  <a:schemeClr val="tx1">
                    <a:tint val="75000"/>
                  </a:schemeClr>
                </a:solidFill>
              </a:defRPr>
            </a:lvl4pPr>
            <a:lvl5pPr marL="2175692" indent="0" algn="ctr">
              <a:buNone/>
              <a:defRPr>
                <a:solidFill>
                  <a:schemeClr val="tx1">
                    <a:tint val="75000"/>
                  </a:schemeClr>
                </a:solidFill>
              </a:defRPr>
            </a:lvl5pPr>
            <a:lvl6pPr marL="2719616" indent="0" algn="ctr">
              <a:buNone/>
              <a:defRPr>
                <a:solidFill>
                  <a:schemeClr val="tx1">
                    <a:tint val="75000"/>
                  </a:schemeClr>
                </a:solidFill>
              </a:defRPr>
            </a:lvl6pPr>
            <a:lvl7pPr marL="3263539" indent="0" algn="ctr">
              <a:buNone/>
              <a:defRPr>
                <a:solidFill>
                  <a:schemeClr val="tx1">
                    <a:tint val="75000"/>
                  </a:schemeClr>
                </a:solidFill>
              </a:defRPr>
            </a:lvl7pPr>
            <a:lvl8pPr marL="3807463" indent="0" algn="ctr">
              <a:buNone/>
              <a:defRPr>
                <a:solidFill>
                  <a:schemeClr val="tx1">
                    <a:tint val="75000"/>
                  </a:schemeClr>
                </a:solidFill>
              </a:defRPr>
            </a:lvl8pPr>
            <a:lvl9pPr marL="4351385"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55ABB1F-22C4-2B40-A6E9-A3077B002EA6}"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92305"/>
            <a:ext cx="5181680" cy="102657"/>
          </a:xfrm>
          <a:prstGeom prst="rect">
            <a:avLst/>
          </a:prstGeom>
          <a:noFill/>
          <a:ln w="9525">
            <a:noFill/>
            <a:miter lim="800000"/>
            <a:headEnd/>
            <a:tailEnd/>
          </a:ln>
        </p:spPr>
        <p:txBody>
          <a:bodyPr wrap="square" lIns="0" tIns="0" rIns="0" bIns="0" anchor="b">
            <a:spAutoFit/>
          </a:bodyPr>
          <a:lstStyle/>
          <a:p>
            <a:pPr defTabSz="914026"/>
            <a:r>
              <a:rPr lang="en-US" sz="667" dirty="0" smtClean="0">
                <a:solidFill>
                  <a:srgbClr val="000000">
                    <a:lumMod val="65000"/>
                    <a:lumOff val="35000"/>
                  </a:srgbClr>
                </a:solidFill>
              </a:rPr>
              <a:t>© 2015 Adobe Systems Incorporated.  All Rights Reserved.  Adobe Confidential.</a:t>
            </a:r>
            <a:endParaRPr lang="en-US" sz="667" dirty="0">
              <a:solidFill>
                <a:srgbClr val="000000">
                  <a:lumMod val="65000"/>
                  <a:lumOff val="35000"/>
                </a:srgb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954" y="-38100"/>
            <a:ext cx="417908" cy="685799"/>
          </a:xfrm>
          <a:prstGeom prst="rect">
            <a:avLst/>
          </a:prstGeom>
        </p:spPr>
      </p:pic>
    </p:spTree>
    <p:extLst>
      <p:ext uri="{BB962C8B-B14F-4D97-AF65-F5344CB8AC3E}">
        <p14:creationId xmlns:p14="http://schemas.microsoft.com/office/powerpoint/2010/main" val="1144684219"/>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 TMS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l="-82"/>
          <a:stretch/>
        </p:blipFill>
        <p:spPr>
          <a:xfrm flipH="1">
            <a:off x="-30472" y="-10159"/>
            <a:ext cx="12239612" cy="6888480"/>
          </a:xfrm>
          <a:prstGeom prst="rect">
            <a:avLst/>
          </a:prstGeom>
        </p:spPr>
      </p:pic>
      <p:sp>
        <p:nvSpPr>
          <p:cNvPr id="10" name="Rectangle 5"/>
          <p:cNvSpPr>
            <a:spLocks noChangeArrowheads="1"/>
          </p:cNvSpPr>
          <p:nvPr userDrawn="1"/>
        </p:nvSpPr>
        <p:spPr bwMode="auto">
          <a:xfrm>
            <a:off x="-30473" y="-1"/>
            <a:ext cx="12219298" cy="6906263"/>
          </a:xfrm>
          <a:prstGeom prst="rect">
            <a:avLst/>
          </a:prstGeom>
          <a:solidFill>
            <a:srgbClr val="000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788" tIns="54388" rIns="108788" bIns="54388" anchor="ctr"/>
          <a:lstStyle/>
          <a:p>
            <a:pPr algn="ctr" defTabSz="914026" fontAlgn="base">
              <a:spcBef>
                <a:spcPct val="0"/>
              </a:spcBef>
              <a:spcAft>
                <a:spcPct val="0"/>
              </a:spcAft>
            </a:pPr>
            <a:endParaRPr lang="en-US" sz="1866">
              <a:solidFill>
                <a:srgbClr val="FFFFFF"/>
              </a:solidFill>
              <a:ea typeface="ＭＳ Ｐゴシック" pitchFamily="-111" charset="-128"/>
            </a:endParaRPr>
          </a:p>
        </p:txBody>
      </p:sp>
      <p:sp>
        <p:nvSpPr>
          <p:cNvPr id="14" name="Rectangle 13"/>
          <p:cNvSpPr/>
          <p:nvPr userDrawn="1"/>
        </p:nvSpPr>
        <p:spPr>
          <a:xfrm>
            <a:off x="1" y="1207895"/>
            <a:ext cx="12201522" cy="1300483"/>
          </a:xfrm>
          <a:prstGeom prst="rect">
            <a:avLst/>
          </a:pr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anchor="ctr"/>
          <a:lstStyle/>
          <a:p>
            <a:pPr algn="ctr" defTabSz="914026"/>
            <a:endParaRPr lang="en-US" sz="1866">
              <a:solidFill>
                <a:srgbClr val="FFFFFF"/>
              </a:solidFill>
              <a:ea typeface="ＭＳ Ｐゴシック" pitchFamily="-111" charset="-128"/>
            </a:endParaRPr>
          </a:p>
        </p:txBody>
      </p:sp>
      <p:sp>
        <p:nvSpPr>
          <p:cNvPr id="2" name="Title 1"/>
          <p:cNvSpPr>
            <a:spLocks noGrp="1"/>
          </p:cNvSpPr>
          <p:nvPr>
            <p:ph type="ctrTitle"/>
          </p:nvPr>
        </p:nvSpPr>
        <p:spPr>
          <a:xfrm>
            <a:off x="628953" y="1359595"/>
            <a:ext cx="10918220" cy="574516"/>
          </a:xfrm>
        </p:spPr>
        <p:txBody>
          <a:bodyPr wrap="square" lIns="0" tIns="0" rIns="0" bIns="0">
            <a:spAutoFit/>
          </a:bodyPr>
          <a:lstStyle>
            <a:lvl1pPr>
              <a:defRPr sz="3732">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2018775"/>
            <a:ext cx="10918220" cy="328295"/>
          </a:xfrm>
        </p:spPr>
        <p:txBody>
          <a:bodyPr wrap="square" lIns="0" tIns="0" rIns="0" bIns="0">
            <a:spAutoFit/>
          </a:bodyPr>
          <a:lstStyle>
            <a:lvl1pPr marL="0" indent="0" algn="l">
              <a:buNone/>
              <a:defRPr sz="2133" b="1">
                <a:solidFill>
                  <a:schemeClr val="bg1">
                    <a:lumMod val="65000"/>
                  </a:schemeClr>
                </a:solidFill>
              </a:defRPr>
            </a:lvl1pPr>
            <a:lvl2pPr marL="543923" indent="0" algn="ctr">
              <a:buNone/>
              <a:defRPr>
                <a:solidFill>
                  <a:schemeClr val="tx1">
                    <a:tint val="75000"/>
                  </a:schemeClr>
                </a:solidFill>
              </a:defRPr>
            </a:lvl2pPr>
            <a:lvl3pPr marL="1087847" indent="0" algn="ctr">
              <a:buNone/>
              <a:defRPr>
                <a:solidFill>
                  <a:schemeClr val="tx1">
                    <a:tint val="75000"/>
                  </a:schemeClr>
                </a:solidFill>
              </a:defRPr>
            </a:lvl3pPr>
            <a:lvl4pPr marL="1631769" indent="0" algn="ctr">
              <a:buNone/>
              <a:defRPr>
                <a:solidFill>
                  <a:schemeClr val="tx1">
                    <a:tint val="75000"/>
                  </a:schemeClr>
                </a:solidFill>
              </a:defRPr>
            </a:lvl4pPr>
            <a:lvl5pPr marL="2175692" indent="0" algn="ctr">
              <a:buNone/>
              <a:defRPr>
                <a:solidFill>
                  <a:schemeClr val="tx1">
                    <a:tint val="75000"/>
                  </a:schemeClr>
                </a:solidFill>
              </a:defRPr>
            </a:lvl5pPr>
            <a:lvl6pPr marL="2719616" indent="0" algn="ctr">
              <a:buNone/>
              <a:defRPr>
                <a:solidFill>
                  <a:schemeClr val="tx1">
                    <a:tint val="75000"/>
                  </a:schemeClr>
                </a:solidFill>
              </a:defRPr>
            </a:lvl6pPr>
            <a:lvl7pPr marL="3263539" indent="0" algn="ctr">
              <a:buNone/>
              <a:defRPr>
                <a:solidFill>
                  <a:schemeClr val="tx1">
                    <a:tint val="75000"/>
                  </a:schemeClr>
                </a:solidFill>
              </a:defRPr>
            </a:lvl7pPr>
            <a:lvl8pPr marL="3807463" indent="0" algn="ctr">
              <a:buNone/>
              <a:defRPr>
                <a:solidFill>
                  <a:schemeClr val="tx1">
                    <a:tint val="75000"/>
                  </a:schemeClr>
                </a:solidFill>
              </a:defRPr>
            </a:lvl8pPr>
            <a:lvl9pPr marL="4351385"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55ABB1F-22C4-2B40-A6E9-A3077B002EA6}"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92305"/>
            <a:ext cx="5181680" cy="102657"/>
          </a:xfrm>
          <a:prstGeom prst="rect">
            <a:avLst/>
          </a:prstGeom>
          <a:noFill/>
          <a:ln w="9525">
            <a:noFill/>
            <a:miter lim="800000"/>
            <a:headEnd/>
            <a:tailEnd/>
          </a:ln>
        </p:spPr>
        <p:txBody>
          <a:bodyPr wrap="square" lIns="0" tIns="0" rIns="0" bIns="0" anchor="b">
            <a:spAutoFit/>
          </a:bodyPr>
          <a:lstStyle/>
          <a:p>
            <a:pPr defTabSz="914026"/>
            <a:r>
              <a:rPr lang="en-US" sz="667" dirty="0" smtClean="0">
                <a:solidFill>
                  <a:srgbClr val="000000">
                    <a:lumMod val="65000"/>
                    <a:lumOff val="35000"/>
                  </a:srgbClr>
                </a:solidFill>
              </a:rPr>
              <a:t>© 2015 Adobe Systems Incorporated.  All Rights Reserved.  Adobe Confidential.</a:t>
            </a:r>
            <a:endParaRPr lang="en-US" sz="667" dirty="0">
              <a:solidFill>
                <a:srgbClr val="000000">
                  <a:lumMod val="65000"/>
                  <a:lumOff val="35000"/>
                </a:srgb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954" y="-38100"/>
            <a:ext cx="417908" cy="685799"/>
          </a:xfrm>
          <a:prstGeom prst="rect">
            <a:avLst/>
          </a:prstGeom>
        </p:spPr>
      </p:pic>
    </p:spTree>
    <p:extLst>
      <p:ext uri="{BB962C8B-B14F-4D97-AF65-F5344CB8AC3E}">
        <p14:creationId xmlns:p14="http://schemas.microsoft.com/office/powerpoint/2010/main" val="110046144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75736" indent="-275736">
              <a:buClrTx/>
              <a:buSzPct val="99000"/>
              <a:buFont typeface="Arial" panose="020B0604020202020204" pitchFamily="34" charset="0"/>
              <a:buChar char="•"/>
              <a:defRPr/>
            </a:lvl1pPr>
            <a:lvl2pPr marL="551470" indent="-275736">
              <a:buClrTx/>
              <a:buSzPct val="99000"/>
              <a:buFont typeface="Arial" panose="020B0604020202020204" pitchFamily="34" charset="0"/>
              <a:buChar char="•"/>
              <a:defRPr/>
            </a:lvl2pPr>
            <a:lvl3pPr marL="751667" indent="-200197">
              <a:buClrTx/>
              <a:buSzPct val="99000"/>
              <a:buFont typeface="Arial" panose="020B0604020202020204" pitchFamily="34" charset="0"/>
              <a:buChar char="•"/>
              <a:defRPr/>
            </a:lvl3pPr>
            <a:lvl4pPr marL="949976" indent="-198308">
              <a:buClrTx/>
              <a:buSzPct val="99000"/>
              <a:buFont typeface="Arial" panose="020B0604020202020204" pitchFamily="34" charset="0"/>
              <a:buChar char="•"/>
              <a:defRPr/>
            </a:lvl4pPr>
            <a:lvl5pPr marL="1087847" indent="-137872">
              <a:buClrTx/>
              <a:buSzPct val="99000"/>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4D3A4A-84A8-4244-9D9D-B87ECBF2BC9D}" type="datetime1">
              <a:rPr lang="en-US" smtClean="0">
                <a:solidFill>
                  <a:prstClr val="white"/>
                </a:solidFill>
              </a:rPr>
              <a:pPr/>
              <a:t>12/21/15</a:t>
            </a:fld>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4061714938"/>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A6C0193A-7DF6-8D41-B85F-65D67C277674}" type="datetime1">
              <a:rPr lang="en-US" smtClean="0">
                <a:solidFill>
                  <a:prstClr val="white"/>
                </a:solidFill>
              </a:rPr>
              <a:pPr/>
              <a:t>12/21/15</a:t>
            </a:fld>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29444292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 Natali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2"/>
            <a:ext cx="12188947" cy="6856283"/>
          </a:xfrm>
          <a:prstGeom prst="rect">
            <a:avLst/>
          </a:prstGeom>
        </p:spPr>
      </p:pic>
      <p:sp>
        <p:nvSpPr>
          <p:cNvPr id="14" name="Rectangle 13"/>
          <p:cNvSpPr/>
          <p:nvPr userDrawn="1"/>
        </p:nvSpPr>
        <p:spPr>
          <a:xfrm>
            <a:off x="0" y="1303019"/>
            <a:ext cx="12188825" cy="1991723"/>
          </a:xfrm>
          <a:prstGeom prst="rect">
            <a:avLst/>
          </a:prstGeom>
          <a:gradFill>
            <a:gsLst>
              <a:gs pos="0">
                <a:schemeClr val="tx1">
                  <a:alpha val="74000"/>
                </a:schemeClr>
              </a:gs>
              <a:gs pos="100000">
                <a:schemeClr val="tx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bg2">
                    <a:lumMod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2015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5014" y="1734458"/>
            <a:ext cx="2624175" cy="2027772"/>
          </a:xfrm>
          <a:prstGeom prst="rect">
            <a:avLst/>
          </a:prstGeom>
        </p:spPr>
      </p:pic>
    </p:spTree>
    <p:extLst>
      <p:ext uri="{BB962C8B-B14F-4D97-AF65-F5344CB8AC3E}">
        <p14:creationId xmlns:p14="http://schemas.microsoft.com/office/powerpoint/2010/main" val="3702120339"/>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90636B1-063F-7E47-BB7C-FC6C42432AD5}" type="datetime1">
              <a:rPr lang="en-US" smtClean="0">
                <a:solidFill>
                  <a:prstClr val="white"/>
                </a:solidFill>
              </a:rPr>
              <a:pPr/>
              <a:t>12/21/15</a:t>
            </a:fld>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71712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88" tIns="54388" rIns="108788" bIns="54388" anchor="ctr"/>
          <a:lstStyle/>
          <a:p>
            <a:pPr algn="ctr" defTabSz="914026" fontAlgn="base">
              <a:spcBef>
                <a:spcPct val="0"/>
              </a:spcBef>
              <a:spcAft>
                <a:spcPct val="0"/>
              </a:spcAft>
            </a:pPr>
            <a:endParaRPr lang="en-US" sz="1866">
              <a:solidFill>
                <a:srgbClr val="FFFFFF"/>
              </a:solidFill>
              <a:ea typeface="ＭＳ Ｐゴシック" pitchFamily="-111" charset="-128"/>
            </a:endParaRPr>
          </a:p>
        </p:txBody>
      </p:sp>
    </p:spTree>
    <p:extLst>
      <p:ext uri="{BB962C8B-B14F-4D97-AF65-F5344CB8AC3E}">
        <p14:creationId xmlns:p14="http://schemas.microsoft.com/office/powerpoint/2010/main" val="236548037"/>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F28542D9-CE08-E149-B0FF-4FEB48930040}"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a:lstStyle/>
          <a:p>
            <a:pPr defTabSz="914026"/>
            <a:endParaRPr lang="en-US" sz="1866">
              <a:solidFill>
                <a:srgbClr val="000000"/>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788" tIns="54388" rIns="108788" bIns="54388" anchor="ctr"/>
          <a:lstStyle/>
          <a:p>
            <a:pPr algn="ctr" defTabSz="914026" fontAlgn="base">
              <a:spcBef>
                <a:spcPct val="0"/>
              </a:spcBef>
              <a:spcAft>
                <a:spcPct val="0"/>
              </a:spcAft>
            </a:pPr>
            <a:endParaRPr lang="en-US" sz="1866">
              <a:solidFill>
                <a:srgbClr val="FFFFFF"/>
              </a:solidFill>
              <a:ea typeface="ＭＳ Ｐゴシック" pitchFamily="-111" charset="-128"/>
            </a:endParaRPr>
          </a:p>
        </p:txBody>
      </p:sp>
    </p:spTree>
    <p:extLst>
      <p:ext uri="{BB962C8B-B14F-4D97-AF65-F5344CB8AC3E}">
        <p14:creationId xmlns:p14="http://schemas.microsoft.com/office/powerpoint/2010/main" val="1417078273"/>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757086-76C7-CA49-A56D-E908D5DCBD01}"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a:lstStyle/>
          <a:p>
            <a:pPr defTabSz="914026"/>
            <a:endParaRPr lang="en-US" sz="1866">
              <a:solidFill>
                <a:srgbClr val="000000"/>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1"/>
            <a:ext cx="12188825"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788" tIns="54388" rIns="108788" bIns="54388" anchor="ctr"/>
          <a:lstStyle/>
          <a:p>
            <a:pPr algn="ctr" defTabSz="914026" fontAlgn="base">
              <a:spcBef>
                <a:spcPct val="0"/>
              </a:spcBef>
              <a:spcAft>
                <a:spcPct val="0"/>
              </a:spcAft>
            </a:pPr>
            <a:endParaRPr lang="en-US" sz="1866">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66230" y="2701521"/>
            <a:ext cx="1056365" cy="1454955"/>
          </a:xfrm>
          <a:prstGeom prst="rect">
            <a:avLst/>
          </a:prstGeom>
        </p:spPr>
      </p:pic>
    </p:spTree>
    <p:extLst>
      <p:ext uri="{BB962C8B-B14F-4D97-AF65-F5344CB8AC3E}">
        <p14:creationId xmlns:p14="http://schemas.microsoft.com/office/powerpoint/2010/main" val="226245109"/>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94E5E980-0C55-FD44-A768-BACC67E99BA7}"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a:lstStyle/>
          <a:p>
            <a:pPr defTabSz="914026"/>
            <a:endParaRPr lang="en-US" sz="1866"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4259290544"/>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 y="893"/>
            <a:ext cx="12190415" cy="6857107"/>
          </a:xfrm>
          <a:prstGeom prst="rect">
            <a:avLst/>
          </a:prstGeom>
        </p:spPr>
      </p:pic>
      <p:sp>
        <p:nvSpPr>
          <p:cNvPr id="14" name="Rectangle 13"/>
          <p:cNvSpPr/>
          <p:nvPr userDrawn="1"/>
        </p:nvSpPr>
        <p:spPr>
          <a:xfrm>
            <a:off x="0" y="1303023"/>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defTabSz="914095"/>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tint val="75000"/>
                  </a:schemeClr>
                </a:solidFill>
              </a:defRPr>
            </a:lvl1pPr>
            <a:lvl2pPr marL="543963" indent="0" algn="ctr">
              <a:buNone/>
              <a:defRPr>
                <a:solidFill>
                  <a:schemeClr val="tx1">
                    <a:tint val="75000"/>
                  </a:schemeClr>
                </a:solidFill>
              </a:defRPr>
            </a:lvl2pPr>
            <a:lvl3pPr marL="1087928" indent="0" algn="ctr">
              <a:buNone/>
              <a:defRPr>
                <a:solidFill>
                  <a:schemeClr val="tx1">
                    <a:tint val="75000"/>
                  </a:schemeClr>
                </a:solidFill>
              </a:defRPr>
            </a:lvl3pPr>
            <a:lvl4pPr marL="1631892" indent="0" algn="ctr">
              <a:buNone/>
              <a:defRPr>
                <a:solidFill>
                  <a:schemeClr val="tx1">
                    <a:tint val="75000"/>
                  </a:schemeClr>
                </a:solidFill>
              </a:defRPr>
            </a:lvl4pPr>
            <a:lvl5pPr marL="2175855" indent="0" algn="ctr">
              <a:buNone/>
              <a:defRPr>
                <a:solidFill>
                  <a:schemeClr val="tx1">
                    <a:tint val="75000"/>
                  </a:schemeClr>
                </a:solidFill>
              </a:defRPr>
            </a:lvl5pPr>
            <a:lvl6pPr marL="2719820" indent="0" algn="ctr">
              <a:buNone/>
              <a:defRPr>
                <a:solidFill>
                  <a:schemeClr val="tx1">
                    <a:tint val="75000"/>
                  </a:schemeClr>
                </a:solidFill>
              </a:defRPr>
            </a:lvl6pPr>
            <a:lvl7pPr marL="3263783" indent="0" algn="ctr">
              <a:buNone/>
              <a:defRPr>
                <a:solidFill>
                  <a:schemeClr val="tx1">
                    <a:tint val="75000"/>
                  </a:schemeClr>
                </a:solidFill>
              </a:defRPr>
            </a:lvl7pPr>
            <a:lvl8pPr marL="3807748" indent="0" algn="ctr">
              <a:buNone/>
              <a:defRPr>
                <a:solidFill>
                  <a:schemeClr val="tx1">
                    <a:tint val="75000"/>
                  </a:schemeClr>
                </a:solidFill>
              </a:defRPr>
            </a:lvl8pPr>
            <a:lvl9pPr marL="43517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FFFFFF"/>
                </a:solidFill>
              </a:rPr>
              <a:t>© 2015 Adobe Systems Incorporated.  All Rights Reserved.  Adobe Confidential.</a:t>
            </a:r>
            <a:endParaRPr lang="en-US" sz="700" dirty="0">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3011815090"/>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 Natali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895"/>
            <a:ext cx="12188949" cy="6856284"/>
          </a:xfrm>
          <a:prstGeom prst="rect">
            <a:avLst/>
          </a:prstGeom>
        </p:spPr>
      </p:pic>
      <p:sp>
        <p:nvSpPr>
          <p:cNvPr id="14" name="Rectangle 13"/>
          <p:cNvSpPr/>
          <p:nvPr userDrawn="1"/>
        </p:nvSpPr>
        <p:spPr>
          <a:xfrm>
            <a:off x="0" y="1303023"/>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defTabSz="914095"/>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tint val="75000"/>
                  </a:schemeClr>
                </a:solidFill>
              </a:defRPr>
            </a:lvl1pPr>
            <a:lvl2pPr marL="543963" indent="0" algn="ctr">
              <a:buNone/>
              <a:defRPr>
                <a:solidFill>
                  <a:schemeClr val="tx1">
                    <a:tint val="75000"/>
                  </a:schemeClr>
                </a:solidFill>
              </a:defRPr>
            </a:lvl2pPr>
            <a:lvl3pPr marL="1087928" indent="0" algn="ctr">
              <a:buNone/>
              <a:defRPr>
                <a:solidFill>
                  <a:schemeClr val="tx1">
                    <a:tint val="75000"/>
                  </a:schemeClr>
                </a:solidFill>
              </a:defRPr>
            </a:lvl3pPr>
            <a:lvl4pPr marL="1631892" indent="0" algn="ctr">
              <a:buNone/>
              <a:defRPr>
                <a:solidFill>
                  <a:schemeClr val="tx1">
                    <a:tint val="75000"/>
                  </a:schemeClr>
                </a:solidFill>
              </a:defRPr>
            </a:lvl4pPr>
            <a:lvl5pPr marL="2175855" indent="0" algn="ctr">
              <a:buNone/>
              <a:defRPr>
                <a:solidFill>
                  <a:schemeClr val="tx1">
                    <a:tint val="75000"/>
                  </a:schemeClr>
                </a:solidFill>
              </a:defRPr>
            </a:lvl5pPr>
            <a:lvl6pPr marL="2719820" indent="0" algn="ctr">
              <a:buNone/>
              <a:defRPr>
                <a:solidFill>
                  <a:schemeClr val="tx1">
                    <a:tint val="75000"/>
                  </a:schemeClr>
                </a:solidFill>
              </a:defRPr>
            </a:lvl6pPr>
            <a:lvl7pPr marL="3263783" indent="0" algn="ctr">
              <a:buNone/>
              <a:defRPr>
                <a:solidFill>
                  <a:schemeClr val="tx1">
                    <a:tint val="75000"/>
                  </a:schemeClr>
                </a:solidFill>
              </a:defRPr>
            </a:lvl7pPr>
            <a:lvl8pPr marL="3807748" indent="0" algn="ctr">
              <a:buNone/>
              <a:defRPr>
                <a:solidFill>
                  <a:schemeClr val="tx1">
                    <a:tint val="75000"/>
                  </a:schemeClr>
                </a:solidFill>
              </a:defRPr>
            </a:lvl8pPr>
            <a:lvl9pPr marL="43517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FFFFFF"/>
                </a:solidFill>
              </a:rPr>
              <a:t>© 2015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647655245"/>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 TMS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2"/>
            <a:ext cx="12188948" cy="6856283"/>
          </a:xfrm>
          <a:prstGeom prst="rect">
            <a:avLst/>
          </a:prstGeom>
        </p:spPr>
      </p:pic>
      <p:sp>
        <p:nvSpPr>
          <p:cNvPr id="14" name="Rectangle 13"/>
          <p:cNvSpPr/>
          <p:nvPr userDrawn="1"/>
        </p:nvSpPr>
        <p:spPr>
          <a:xfrm>
            <a:off x="0" y="1303023"/>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914095"/>
            <a:endParaRPr lang="en-US" sz="1900">
              <a:solidFill>
                <a:srgbClr val="FFFFFF"/>
              </a:solidFill>
              <a:ea typeface="ＭＳ Ｐゴシック" pitchFamily="-111" charset="-128"/>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tint val="75000"/>
                  </a:schemeClr>
                </a:solidFill>
              </a:defRPr>
            </a:lvl1pPr>
            <a:lvl2pPr marL="543963" indent="0" algn="ctr">
              <a:buNone/>
              <a:defRPr>
                <a:solidFill>
                  <a:schemeClr val="tx1">
                    <a:tint val="75000"/>
                  </a:schemeClr>
                </a:solidFill>
              </a:defRPr>
            </a:lvl2pPr>
            <a:lvl3pPr marL="1087928" indent="0" algn="ctr">
              <a:buNone/>
              <a:defRPr>
                <a:solidFill>
                  <a:schemeClr val="tx1">
                    <a:tint val="75000"/>
                  </a:schemeClr>
                </a:solidFill>
              </a:defRPr>
            </a:lvl3pPr>
            <a:lvl4pPr marL="1631892" indent="0" algn="ctr">
              <a:buNone/>
              <a:defRPr>
                <a:solidFill>
                  <a:schemeClr val="tx1">
                    <a:tint val="75000"/>
                  </a:schemeClr>
                </a:solidFill>
              </a:defRPr>
            </a:lvl4pPr>
            <a:lvl5pPr marL="2175855" indent="0" algn="ctr">
              <a:buNone/>
              <a:defRPr>
                <a:solidFill>
                  <a:schemeClr val="tx1">
                    <a:tint val="75000"/>
                  </a:schemeClr>
                </a:solidFill>
              </a:defRPr>
            </a:lvl5pPr>
            <a:lvl6pPr marL="2719820" indent="0" algn="ctr">
              <a:buNone/>
              <a:defRPr>
                <a:solidFill>
                  <a:schemeClr val="tx1">
                    <a:tint val="75000"/>
                  </a:schemeClr>
                </a:solidFill>
              </a:defRPr>
            </a:lvl6pPr>
            <a:lvl7pPr marL="3263783" indent="0" algn="ctr">
              <a:buNone/>
              <a:defRPr>
                <a:solidFill>
                  <a:schemeClr val="tx1">
                    <a:tint val="75000"/>
                  </a:schemeClr>
                </a:solidFill>
              </a:defRPr>
            </a:lvl7pPr>
            <a:lvl8pPr marL="3807748" indent="0" algn="ctr">
              <a:buNone/>
              <a:defRPr>
                <a:solidFill>
                  <a:schemeClr val="tx1">
                    <a:tint val="75000"/>
                  </a:schemeClr>
                </a:solidFill>
              </a:defRPr>
            </a:lvl8pPr>
            <a:lvl9pPr marL="43517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000000">
                    <a:lumMod val="65000"/>
                    <a:lumOff val="35000"/>
                  </a:srgbClr>
                </a:solidFill>
              </a:rPr>
              <a:t>© 2015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3522115861"/>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 TMS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892"/>
            <a:ext cx="12188945" cy="6856283"/>
          </a:xfrm>
          <a:prstGeom prst="rect">
            <a:avLst/>
          </a:prstGeom>
        </p:spPr>
      </p:pic>
      <p:sp>
        <p:nvSpPr>
          <p:cNvPr id="14" name="Rectangle 13"/>
          <p:cNvSpPr/>
          <p:nvPr userDrawn="1"/>
        </p:nvSpPr>
        <p:spPr>
          <a:xfrm>
            <a:off x="0" y="1303023"/>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defTabSz="914095"/>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tint val="75000"/>
                  </a:schemeClr>
                </a:solidFill>
              </a:defRPr>
            </a:lvl1pPr>
            <a:lvl2pPr marL="543963" indent="0" algn="ctr">
              <a:buNone/>
              <a:defRPr>
                <a:solidFill>
                  <a:schemeClr val="tx1">
                    <a:tint val="75000"/>
                  </a:schemeClr>
                </a:solidFill>
              </a:defRPr>
            </a:lvl2pPr>
            <a:lvl3pPr marL="1087928" indent="0" algn="ctr">
              <a:buNone/>
              <a:defRPr>
                <a:solidFill>
                  <a:schemeClr val="tx1">
                    <a:tint val="75000"/>
                  </a:schemeClr>
                </a:solidFill>
              </a:defRPr>
            </a:lvl3pPr>
            <a:lvl4pPr marL="1631892" indent="0" algn="ctr">
              <a:buNone/>
              <a:defRPr>
                <a:solidFill>
                  <a:schemeClr val="tx1">
                    <a:tint val="75000"/>
                  </a:schemeClr>
                </a:solidFill>
              </a:defRPr>
            </a:lvl4pPr>
            <a:lvl5pPr marL="2175855" indent="0" algn="ctr">
              <a:buNone/>
              <a:defRPr>
                <a:solidFill>
                  <a:schemeClr val="tx1">
                    <a:tint val="75000"/>
                  </a:schemeClr>
                </a:solidFill>
              </a:defRPr>
            </a:lvl5pPr>
            <a:lvl6pPr marL="2719820" indent="0" algn="ctr">
              <a:buNone/>
              <a:defRPr>
                <a:solidFill>
                  <a:schemeClr val="tx1">
                    <a:tint val="75000"/>
                  </a:schemeClr>
                </a:solidFill>
              </a:defRPr>
            </a:lvl6pPr>
            <a:lvl7pPr marL="3263783" indent="0" algn="ctr">
              <a:buNone/>
              <a:defRPr>
                <a:solidFill>
                  <a:schemeClr val="tx1">
                    <a:tint val="75000"/>
                  </a:schemeClr>
                </a:solidFill>
              </a:defRPr>
            </a:lvl7pPr>
            <a:lvl8pPr marL="3807748" indent="0" algn="ctr">
              <a:buNone/>
              <a:defRPr>
                <a:solidFill>
                  <a:schemeClr val="tx1">
                    <a:tint val="75000"/>
                  </a:schemeClr>
                </a:solidFill>
              </a:defRPr>
            </a:lvl8pPr>
            <a:lvl9pPr marL="43517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000000">
                    <a:lumMod val="65000"/>
                    <a:lumOff val="35000"/>
                  </a:srgbClr>
                </a:solidFill>
              </a:rPr>
              <a:t>© 2015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4136305610"/>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 TMS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902"/>
            <a:ext cx="12188945" cy="6856281"/>
          </a:xfrm>
          <a:prstGeom prst="rect">
            <a:avLst/>
          </a:prstGeom>
          <a:noFill/>
          <a:ln>
            <a:noFill/>
          </a:ln>
        </p:spPr>
      </p:pic>
      <p:sp>
        <p:nvSpPr>
          <p:cNvPr id="14" name="Rectangle 13"/>
          <p:cNvSpPr/>
          <p:nvPr userDrawn="1"/>
        </p:nvSpPr>
        <p:spPr>
          <a:xfrm>
            <a:off x="0" y="1303023"/>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defTabSz="914095"/>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tint val="75000"/>
                  </a:schemeClr>
                </a:solidFill>
              </a:defRPr>
            </a:lvl1pPr>
            <a:lvl2pPr marL="543963" indent="0" algn="ctr">
              <a:buNone/>
              <a:defRPr>
                <a:solidFill>
                  <a:schemeClr val="tx1">
                    <a:tint val="75000"/>
                  </a:schemeClr>
                </a:solidFill>
              </a:defRPr>
            </a:lvl2pPr>
            <a:lvl3pPr marL="1087928" indent="0" algn="ctr">
              <a:buNone/>
              <a:defRPr>
                <a:solidFill>
                  <a:schemeClr val="tx1">
                    <a:tint val="75000"/>
                  </a:schemeClr>
                </a:solidFill>
              </a:defRPr>
            </a:lvl3pPr>
            <a:lvl4pPr marL="1631892" indent="0" algn="ctr">
              <a:buNone/>
              <a:defRPr>
                <a:solidFill>
                  <a:schemeClr val="tx1">
                    <a:tint val="75000"/>
                  </a:schemeClr>
                </a:solidFill>
              </a:defRPr>
            </a:lvl4pPr>
            <a:lvl5pPr marL="2175855" indent="0" algn="ctr">
              <a:buNone/>
              <a:defRPr>
                <a:solidFill>
                  <a:schemeClr val="tx1">
                    <a:tint val="75000"/>
                  </a:schemeClr>
                </a:solidFill>
              </a:defRPr>
            </a:lvl5pPr>
            <a:lvl6pPr marL="2719820" indent="0" algn="ctr">
              <a:buNone/>
              <a:defRPr>
                <a:solidFill>
                  <a:schemeClr val="tx1">
                    <a:tint val="75000"/>
                  </a:schemeClr>
                </a:solidFill>
              </a:defRPr>
            </a:lvl6pPr>
            <a:lvl7pPr marL="3263783" indent="0" algn="ctr">
              <a:buNone/>
              <a:defRPr>
                <a:solidFill>
                  <a:schemeClr val="tx1">
                    <a:tint val="75000"/>
                  </a:schemeClr>
                </a:solidFill>
              </a:defRPr>
            </a:lvl7pPr>
            <a:lvl8pPr marL="3807748" indent="0" algn="ctr">
              <a:buNone/>
              <a:defRPr>
                <a:solidFill>
                  <a:schemeClr val="tx1">
                    <a:tint val="75000"/>
                  </a:schemeClr>
                </a:solidFill>
              </a:defRPr>
            </a:lvl8pPr>
            <a:lvl9pPr marL="43517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000000">
                    <a:lumMod val="65000"/>
                    <a:lumOff val="35000"/>
                  </a:srgbClr>
                </a:solidFill>
              </a:rPr>
              <a:t>© 2015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2661661239"/>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 TMS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902"/>
            <a:ext cx="12188944" cy="6856281"/>
          </a:xfrm>
          <a:prstGeom prst="rect">
            <a:avLst/>
          </a:prstGeom>
          <a:noFill/>
          <a:ln>
            <a:noFill/>
          </a:ln>
        </p:spPr>
      </p:pic>
      <p:sp>
        <p:nvSpPr>
          <p:cNvPr id="14" name="Rectangle 13"/>
          <p:cNvSpPr/>
          <p:nvPr userDrawn="1"/>
        </p:nvSpPr>
        <p:spPr>
          <a:xfrm>
            <a:off x="0" y="1303023"/>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914095"/>
            <a:endParaRPr lang="en-US" sz="1900">
              <a:solidFill>
                <a:srgbClr val="FFFFFF"/>
              </a:solidFill>
              <a:ea typeface="ＭＳ Ｐゴシック" pitchFamily="-111" charset="-128"/>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tint val="75000"/>
                  </a:schemeClr>
                </a:solidFill>
              </a:defRPr>
            </a:lvl1pPr>
            <a:lvl2pPr marL="543963" indent="0" algn="ctr">
              <a:buNone/>
              <a:defRPr>
                <a:solidFill>
                  <a:schemeClr val="tx1">
                    <a:tint val="75000"/>
                  </a:schemeClr>
                </a:solidFill>
              </a:defRPr>
            </a:lvl2pPr>
            <a:lvl3pPr marL="1087928" indent="0" algn="ctr">
              <a:buNone/>
              <a:defRPr>
                <a:solidFill>
                  <a:schemeClr val="tx1">
                    <a:tint val="75000"/>
                  </a:schemeClr>
                </a:solidFill>
              </a:defRPr>
            </a:lvl3pPr>
            <a:lvl4pPr marL="1631892" indent="0" algn="ctr">
              <a:buNone/>
              <a:defRPr>
                <a:solidFill>
                  <a:schemeClr val="tx1">
                    <a:tint val="75000"/>
                  </a:schemeClr>
                </a:solidFill>
              </a:defRPr>
            </a:lvl4pPr>
            <a:lvl5pPr marL="2175855" indent="0" algn="ctr">
              <a:buNone/>
              <a:defRPr>
                <a:solidFill>
                  <a:schemeClr val="tx1">
                    <a:tint val="75000"/>
                  </a:schemeClr>
                </a:solidFill>
              </a:defRPr>
            </a:lvl5pPr>
            <a:lvl6pPr marL="2719820" indent="0" algn="ctr">
              <a:buNone/>
              <a:defRPr>
                <a:solidFill>
                  <a:schemeClr val="tx1">
                    <a:tint val="75000"/>
                  </a:schemeClr>
                </a:solidFill>
              </a:defRPr>
            </a:lvl6pPr>
            <a:lvl7pPr marL="3263783" indent="0" algn="ctr">
              <a:buNone/>
              <a:defRPr>
                <a:solidFill>
                  <a:schemeClr val="tx1">
                    <a:tint val="75000"/>
                  </a:schemeClr>
                </a:solidFill>
              </a:defRPr>
            </a:lvl7pPr>
            <a:lvl8pPr marL="3807748" indent="0" algn="ctr">
              <a:buNone/>
              <a:defRPr>
                <a:solidFill>
                  <a:schemeClr val="tx1">
                    <a:tint val="75000"/>
                  </a:schemeClr>
                </a:solidFill>
              </a:defRPr>
            </a:lvl8pPr>
            <a:lvl9pPr marL="43517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000000">
                    <a:lumMod val="65000"/>
                    <a:lumOff val="35000"/>
                  </a:srgbClr>
                </a:solidFill>
              </a:rPr>
              <a:t>© 2015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183704273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442076"/>
          </a:xfrm>
          <a:prstGeom prst="rect">
            <a:avLst/>
          </a:prstGeom>
        </p:spPr>
      </p:pic>
    </p:spTree>
    <p:extLst>
      <p:ext uri="{BB962C8B-B14F-4D97-AF65-F5344CB8AC3E}">
        <p14:creationId xmlns:p14="http://schemas.microsoft.com/office/powerpoint/2010/main" val="3137652256"/>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 SnW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5"/>
            <a:ext cx="12188952" cy="6856284"/>
          </a:xfrm>
          <a:prstGeom prst="rect">
            <a:avLst/>
          </a:prstGeom>
        </p:spPr>
      </p:pic>
      <p:sp>
        <p:nvSpPr>
          <p:cNvPr id="14" name="Rectangle 13"/>
          <p:cNvSpPr/>
          <p:nvPr userDrawn="1"/>
        </p:nvSpPr>
        <p:spPr>
          <a:xfrm>
            <a:off x="0" y="1303023"/>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defTabSz="914095"/>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tint val="75000"/>
                  </a:schemeClr>
                </a:solidFill>
              </a:defRPr>
            </a:lvl1pPr>
            <a:lvl2pPr marL="543963" indent="0" algn="ctr">
              <a:buNone/>
              <a:defRPr>
                <a:solidFill>
                  <a:schemeClr val="tx1">
                    <a:tint val="75000"/>
                  </a:schemeClr>
                </a:solidFill>
              </a:defRPr>
            </a:lvl2pPr>
            <a:lvl3pPr marL="1087928" indent="0" algn="ctr">
              <a:buNone/>
              <a:defRPr>
                <a:solidFill>
                  <a:schemeClr val="tx1">
                    <a:tint val="75000"/>
                  </a:schemeClr>
                </a:solidFill>
              </a:defRPr>
            </a:lvl3pPr>
            <a:lvl4pPr marL="1631892" indent="0" algn="ctr">
              <a:buNone/>
              <a:defRPr>
                <a:solidFill>
                  <a:schemeClr val="tx1">
                    <a:tint val="75000"/>
                  </a:schemeClr>
                </a:solidFill>
              </a:defRPr>
            </a:lvl4pPr>
            <a:lvl5pPr marL="2175855" indent="0" algn="ctr">
              <a:buNone/>
              <a:defRPr>
                <a:solidFill>
                  <a:schemeClr val="tx1">
                    <a:tint val="75000"/>
                  </a:schemeClr>
                </a:solidFill>
              </a:defRPr>
            </a:lvl5pPr>
            <a:lvl6pPr marL="2719820" indent="0" algn="ctr">
              <a:buNone/>
              <a:defRPr>
                <a:solidFill>
                  <a:schemeClr val="tx1">
                    <a:tint val="75000"/>
                  </a:schemeClr>
                </a:solidFill>
              </a:defRPr>
            </a:lvl6pPr>
            <a:lvl7pPr marL="3263783" indent="0" algn="ctr">
              <a:buNone/>
              <a:defRPr>
                <a:solidFill>
                  <a:schemeClr val="tx1">
                    <a:tint val="75000"/>
                  </a:schemeClr>
                </a:solidFill>
              </a:defRPr>
            </a:lvl7pPr>
            <a:lvl8pPr marL="3807748" indent="0" algn="ctr">
              <a:buNone/>
              <a:defRPr>
                <a:solidFill>
                  <a:schemeClr val="tx1">
                    <a:tint val="75000"/>
                  </a:schemeClr>
                </a:solidFill>
              </a:defRPr>
            </a:lvl8pPr>
            <a:lvl9pPr marL="43517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000000">
                    <a:lumMod val="65000"/>
                    <a:lumOff val="35000"/>
                  </a:srgbClr>
                </a:solidFill>
              </a:rPr>
              <a:t>© 2015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3037575131"/>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 SnW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902"/>
            <a:ext cx="12188944" cy="6856281"/>
          </a:xfrm>
          <a:prstGeom prst="rect">
            <a:avLst/>
          </a:prstGeom>
          <a:noFill/>
          <a:ln>
            <a:noFill/>
          </a:ln>
        </p:spPr>
      </p:pic>
      <p:sp>
        <p:nvSpPr>
          <p:cNvPr id="14" name="Rectangle 13"/>
          <p:cNvSpPr/>
          <p:nvPr userDrawn="1"/>
        </p:nvSpPr>
        <p:spPr>
          <a:xfrm>
            <a:off x="0" y="1303023"/>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defTabSz="914095"/>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tint val="75000"/>
                  </a:schemeClr>
                </a:solidFill>
              </a:defRPr>
            </a:lvl1pPr>
            <a:lvl2pPr marL="543963" indent="0" algn="ctr">
              <a:buNone/>
              <a:defRPr>
                <a:solidFill>
                  <a:schemeClr val="tx1">
                    <a:tint val="75000"/>
                  </a:schemeClr>
                </a:solidFill>
              </a:defRPr>
            </a:lvl2pPr>
            <a:lvl3pPr marL="1087928" indent="0" algn="ctr">
              <a:buNone/>
              <a:defRPr>
                <a:solidFill>
                  <a:schemeClr val="tx1">
                    <a:tint val="75000"/>
                  </a:schemeClr>
                </a:solidFill>
              </a:defRPr>
            </a:lvl3pPr>
            <a:lvl4pPr marL="1631892" indent="0" algn="ctr">
              <a:buNone/>
              <a:defRPr>
                <a:solidFill>
                  <a:schemeClr val="tx1">
                    <a:tint val="75000"/>
                  </a:schemeClr>
                </a:solidFill>
              </a:defRPr>
            </a:lvl4pPr>
            <a:lvl5pPr marL="2175855" indent="0" algn="ctr">
              <a:buNone/>
              <a:defRPr>
                <a:solidFill>
                  <a:schemeClr val="tx1">
                    <a:tint val="75000"/>
                  </a:schemeClr>
                </a:solidFill>
              </a:defRPr>
            </a:lvl5pPr>
            <a:lvl6pPr marL="2719820" indent="0" algn="ctr">
              <a:buNone/>
              <a:defRPr>
                <a:solidFill>
                  <a:schemeClr val="tx1">
                    <a:tint val="75000"/>
                  </a:schemeClr>
                </a:solidFill>
              </a:defRPr>
            </a:lvl6pPr>
            <a:lvl7pPr marL="3263783" indent="0" algn="ctr">
              <a:buNone/>
              <a:defRPr>
                <a:solidFill>
                  <a:schemeClr val="tx1">
                    <a:tint val="75000"/>
                  </a:schemeClr>
                </a:solidFill>
              </a:defRPr>
            </a:lvl7pPr>
            <a:lvl8pPr marL="3807748" indent="0" algn="ctr">
              <a:buNone/>
              <a:defRPr>
                <a:solidFill>
                  <a:schemeClr val="tx1">
                    <a:tint val="75000"/>
                  </a:schemeClr>
                </a:solidFill>
              </a:defRPr>
            </a:lvl8pPr>
            <a:lvl9pPr marL="43517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000000">
                    <a:lumMod val="65000"/>
                    <a:lumOff val="35000"/>
                  </a:srgbClr>
                </a:solidFill>
              </a:rPr>
              <a:t>© 2015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1134654030"/>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 SnW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902"/>
            <a:ext cx="12188944" cy="6856281"/>
          </a:xfrm>
          <a:prstGeom prst="rect">
            <a:avLst/>
          </a:prstGeom>
          <a:noFill/>
          <a:ln>
            <a:noFill/>
          </a:ln>
        </p:spPr>
      </p:pic>
      <p:sp>
        <p:nvSpPr>
          <p:cNvPr id="14" name="Rectangle 13"/>
          <p:cNvSpPr/>
          <p:nvPr userDrawn="1"/>
        </p:nvSpPr>
        <p:spPr>
          <a:xfrm>
            <a:off x="0" y="1303023"/>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defTabSz="914095"/>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tint val="75000"/>
                  </a:schemeClr>
                </a:solidFill>
              </a:defRPr>
            </a:lvl1pPr>
            <a:lvl2pPr marL="543963" indent="0" algn="ctr">
              <a:buNone/>
              <a:defRPr>
                <a:solidFill>
                  <a:schemeClr val="tx1">
                    <a:tint val="75000"/>
                  </a:schemeClr>
                </a:solidFill>
              </a:defRPr>
            </a:lvl2pPr>
            <a:lvl3pPr marL="1087928" indent="0" algn="ctr">
              <a:buNone/>
              <a:defRPr>
                <a:solidFill>
                  <a:schemeClr val="tx1">
                    <a:tint val="75000"/>
                  </a:schemeClr>
                </a:solidFill>
              </a:defRPr>
            </a:lvl3pPr>
            <a:lvl4pPr marL="1631892" indent="0" algn="ctr">
              <a:buNone/>
              <a:defRPr>
                <a:solidFill>
                  <a:schemeClr val="tx1">
                    <a:tint val="75000"/>
                  </a:schemeClr>
                </a:solidFill>
              </a:defRPr>
            </a:lvl4pPr>
            <a:lvl5pPr marL="2175855" indent="0" algn="ctr">
              <a:buNone/>
              <a:defRPr>
                <a:solidFill>
                  <a:schemeClr val="tx1">
                    <a:tint val="75000"/>
                  </a:schemeClr>
                </a:solidFill>
              </a:defRPr>
            </a:lvl5pPr>
            <a:lvl6pPr marL="2719820" indent="0" algn="ctr">
              <a:buNone/>
              <a:defRPr>
                <a:solidFill>
                  <a:schemeClr val="tx1">
                    <a:tint val="75000"/>
                  </a:schemeClr>
                </a:solidFill>
              </a:defRPr>
            </a:lvl6pPr>
            <a:lvl7pPr marL="3263783" indent="0" algn="ctr">
              <a:buNone/>
              <a:defRPr>
                <a:solidFill>
                  <a:schemeClr val="tx1">
                    <a:tint val="75000"/>
                  </a:schemeClr>
                </a:solidFill>
              </a:defRPr>
            </a:lvl7pPr>
            <a:lvl8pPr marL="3807748" indent="0" algn="ctr">
              <a:buNone/>
              <a:defRPr>
                <a:solidFill>
                  <a:schemeClr val="tx1">
                    <a:tint val="75000"/>
                  </a:schemeClr>
                </a:solidFill>
              </a:defRPr>
            </a:lvl8pPr>
            <a:lvl9pPr marL="43517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000000">
                    <a:lumMod val="65000"/>
                    <a:lumOff val="35000"/>
                  </a:srgbClr>
                </a:solidFill>
              </a:rPr>
              <a:t>© 2015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3954371044"/>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 GSP">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2"/>
            <a:ext cx="12188948" cy="6856283"/>
          </a:xfrm>
          <a:prstGeom prst="rect">
            <a:avLst/>
          </a:prstGeom>
        </p:spPr>
      </p:pic>
      <p:sp>
        <p:nvSpPr>
          <p:cNvPr id="14" name="Rectangle 13"/>
          <p:cNvSpPr/>
          <p:nvPr userDrawn="1"/>
        </p:nvSpPr>
        <p:spPr>
          <a:xfrm>
            <a:off x="0" y="1303023"/>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defTabSz="914095"/>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3963" indent="0" algn="ctr">
              <a:buNone/>
              <a:defRPr>
                <a:solidFill>
                  <a:schemeClr val="tx1">
                    <a:tint val="75000"/>
                  </a:schemeClr>
                </a:solidFill>
              </a:defRPr>
            </a:lvl2pPr>
            <a:lvl3pPr marL="1087928" indent="0" algn="ctr">
              <a:buNone/>
              <a:defRPr>
                <a:solidFill>
                  <a:schemeClr val="tx1">
                    <a:tint val="75000"/>
                  </a:schemeClr>
                </a:solidFill>
              </a:defRPr>
            </a:lvl3pPr>
            <a:lvl4pPr marL="1631892" indent="0" algn="ctr">
              <a:buNone/>
              <a:defRPr>
                <a:solidFill>
                  <a:schemeClr val="tx1">
                    <a:tint val="75000"/>
                  </a:schemeClr>
                </a:solidFill>
              </a:defRPr>
            </a:lvl4pPr>
            <a:lvl5pPr marL="2175855" indent="0" algn="ctr">
              <a:buNone/>
              <a:defRPr>
                <a:solidFill>
                  <a:schemeClr val="tx1">
                    <a:tint val="75000"/>
                  </a:schemeClr>
                </a:solidFill>
              </a:defRPr>
            </a:lvl5pPr>
            <a:lvl6pPr marL="2719820" indent="0" algn="ctr">
              <a:buNone/>
              <a:defRPr>
                <a:solidFill>
                  <a:schemeClr val="tx1">
                    <a:tint val="75000"/>
                  </a:schemeClr>
                </a:solidFill>
              </a:defRPr>
            </a:lvl6pPr>
            <a:lvl7pPr marL="3263783" indent="0" algn="ctr">
              <a:buNone/>
              <a:defRPr>
                <a:solidFill>
                  <a:schemeClr val="tx1">
                    <a:tint val="75000"/>
                  </a:schemeClr>
                </a:solidFill>
              </a:defRPr>
            </a:lvl7pPr>
            <a:lvl8pPr marL="3807748" indent="0" algn="ctr">
              <a:buNone/>
              <a:defRPr>
                <a:solidFill>
                  <a:schemeClr val="tx1">
                    <a:tint val="75000"/>
                  </a:schemeClr>
                </a:solidFill>
              </a:defRPr>
            </a:lvl8pPr>
            <a:lvl9pPr marL="43517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FFFFFF"/>
                </a:solidFill>
              </a:rPr>
              <a:t>© 2015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1801882618"/>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 EB">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892"/>
            <a:ext cx="12188949" cy="6856283"/>
          </a:xfrm>
          <a:prstGeom prst="rect">
            <a:avLst/>
          </a:prstGeom>
        </p:spPr>
      </p:pic>
      <p:sp>
        <p:nvSpPr>
          <p:cNvPr id="14" name="Rectangle 13"/>
          <p:cNvSpPr/>
          <p:nvPr userDrawn="1"/>
        </p:nvSpPr>
        <p:spPr>
          <a:xfrm>
            <a:off x="0" y="1303023"/>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defTabSz="914095"/>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41182" y="1890016"/>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3963" indent="0" algn="ctr">
              <a:buNone/>
              <a:defRPr>
                <a:solidFill>
                  <a:schemeClr val="tx1">
                    <a:tint val="75000"/>
                  </a:schemeClr>
                </a:solidFill>
              </a:defRPr>
            </a:lvl2pPr>
            <a:lvl3pPr marL="1087928" indent="0" algn="ctr">
              <a:buNone/>
              <a:defRPr>
                <a:solidFill>
                  <a:schemeClr val="tx1">
                    <a:tint val="75000"/>
                  </a:schemeClr>
                </a:solidFill>
              </a:defRPr>
            </a:lvl3pPr>
            <a:lvl4pPr marL="1631892" indent="0" algn="ctr">
              <a:buNone/>
              <a:defRPr>
                <a:solidFill>
                  <a:schemeClr val="tx1">
                    <a:tint val="75000"/>
                  </a:schemeClr>
                </a:solidFill>
              </a:defRPr>
            </a:lvl4pPr>
            <a:lvl5pPr marL="2175855" indent="0" algn="ctr">
              <a:buNone/>
              <a:defRPr>
                <a:solidFill>
                  <a:schemeClr val="tx1">
                    <a:tint val="75000"/>
                  </a:schemeClr>
                </a:solidFill>
              </a:defRPr>
            </a:lvl5pPr>
            <a:lvl6pPr marL="2719820" indent="0" algn="ctr">
              <a:buNone/>
              <a:defRPr>
                <a:solidFill>
                  <a:schemeClr val="tx1">
                    <a:tint val="75000"/>
                  </a:schemeClr>
                </a:solidFill>
              </a:defRPr>
            </a:lvl6pPr>
            <a:lvl7pPr marL="3263783" indent="0" algn="ctr">
              <a:buNone/>
              <a:defRPr>
                <a:solidFill>
                  <a:schemeClr val="tx1">
                    <a:tint val="75000"/>
                  </a:schemeClr>
                </a:solidFill>
              </a:defRPr>
            </a:lvl7pPr>
            <a:lvl8pPr marL="3807748" indent="0" algn="ctr">
              <a:buNone/>
              <a:defRPr>
                <a:solidFill>
                  <a:schemeClr val="tx1">
                    <a:tint val="75000"/>
                  </a:schemeClr>
                </a:solidFill>
              </a:defRPr>
            </a:lvl8pPr>
            <a:lvl9pPr marL="43517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FFFFFF"/>
                </a:solidFill>
              </a:rPr>
              <a:t>© 2015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83" y="-2380"/>
            <a:ext cx="417908" cy="685799"/>
          </a:xfrm>
          <a:prstGeom prst="rect">
            <a:avLst/>
          </a:prstGeom>
        </p:spPr>
      </p:pic>
    </p:spTree>
    <p:extLst>
      <p:ext uri="{BB962C8B-B14F-4D97-AF65-F5344CB8AC3E}">
        <p14:creationId xmlns:p14="http://schemas.microsoft.com/office/powerpoint/2010/main" val="852144194"/>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423859878"/>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1740960563"/>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97" tIns="54393" rIns="108797" bIns="54393" anchor="ctr"/>
          <a:lstStyle/>
          <a:p>
            <a:pPr algn="ctr" defTabSz="914095" fontAlgn="base">
              <a:spcBef>
                <a:spcPct val="0"/>
              </a:spcBef>
              <a:spcAft>
                <a:spcPct val="0"/>
              </a:spcAft>
            </a:pPr>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1657187765"/>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797" tIns="54393" rIns="108797" bIns="54393" anchor="ctr"/>
          <a:lstStyle/>
          <a:p>
            <a:pPr algn="ctr" defTabSz="914095" fontAlgn="base">
              <a:spcBef>
                <a:spcPct val="0"/>
              </a:spcBef>
              <a:spcAft>
                <a:spcPct val="0"/>
              </a:spcAft>
            </a:pPr>
            <a:endParaRPr lang="en-US" sz="1900">
              <a:solidFill>
                <a:srgbClr val="FFFFFF"/>
              </a:solidFill>
              <a:ea typeface="ＭＳ Ｐゴシック" pitchFamily="-111" charset="-128"/>
            </a:endParaRPr>
          </a:p>
        </p:txBody>
      </p:sp>
    </p:spTree>
    <p:extLst>
      <p:ext uri="{BB962C8B-B14F-4D97-AF65-F5344CB8AC3E}">
        <p14:creationId xmlns:p14="http://schemas.microsoft.com/office/powerpoint/2010/main" val="2439366582"/>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1"/>
            <a:ext cx="12188825" cy="64420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797" tIns="54393" rIns="108797" bIns="54393" anchor="ctr"/>
          <a:lstStyle/>
          <a:p>
            <a:pPr algn="ctr" defTabSz="914095" fontAlgn="base">
              <a:spcBef>
                <a:spcPct val="0"/>
              </a:spcBef>
              <a:spcAft>
                <a:spcPct val="0"/>
              </a:spcAft>
            </a:pPr>
            <a:endParaRPr lang="en-US" sz="1900">
              <a:solidFill>
                <a:srgbClr val="FFFFFF"/>
              </a:solidFill>
              <a:ea typeface="ＭＳ Ｐゴシック" pitchFamily="-111"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635438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442076"/>
          </a:xfrm>
          <a:prstGeom prst="rect">
            <a:avLst/>
          </a:prstGeom>
          <a:noFill/>
          <a:ln>
            <a:noFill/>
          </a:ln>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1420586" y="1366157"/>
            <a:ext cx="9367157" cy="3456214"/>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44821212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2783799935"/>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2416340" y="1151930"/>
            <a:ext cx="7356147" cy="2321719"/>
          </a:xfrm>
          <a:prstGeom prst="rect">
            <a:avLst/>
          </a:prstGeom>
        </p:spPr>
        <p:txBody>
          <a:bodyPr anchor="b"/>
          <a:lstStyle/>
          <a:p>
            <a:pPr lvl="0">
              <a:defRPr sz="1800">
                <a:solidFill>
                  <a:srgbClr val="000000"/>
                </a:solidFill>
              </a:defRPr>
            </a:pPr>
            <a:r>
              <a:rPr sz="5600">
                <a:solidFill>
                  <a:srgbClr val="FFFFFF"/>
                </a:solidFill>
              </a:rPr>
              <a:t>Title Text</a:t>
            </a:r>
          </a:p>
        </p:txBody>
      </p:sp>
      <p:sp>
        <p:nvSpPr>
          <p:cNvPr id="6" name="Shape 6"/>
          <p:cNvSpPr>
            <a:spLocks noGrp="1"/>
          </p:cNvSpPr>
          <p:nvPr>
            <p:ph type="body" idx="1"/>
          </p:nvPr>
        </p:nvSpPr>
        <p:spPr>
          <a:xfrm>
            <a:off x="2416340" y="3536157"/>
            <a:ext cx="7356147" cy="794743"/>
          </a:xfrm>
          <a:prstGeom prst="rect">
            <a:avLst/>
          </a:prstGeom>
        </p:spPr>
        <p:txBody>
          <a:bodyPr anchor="t"/>
          <a:lstStyle>
            <a:lvl1pPr marL="0" indent="0" algn="ctr">
              <a:spcBef>
                <a:spcPts val="0"/>
              </a:spcBef>
              <a:buSzTx/>
              <a:buNone/>
              <a:defRPr sz="2300"/>
            </a:lvl1pPr>
            <a:lvl2pPr marL="0" indent="114280" algn="ctr">
              <a:spcBef>
                <a:spcPts val="0"/>
              </a:spcBef>
              <a:buSzTx/>
              <a:buNone/>
              <a:defRPr sz="2300"/>
            </a:lvl2pPr>
            <a:lvl3pPr marL="0" indent="228560" algn="ctr">
              <a:spcBef>
                <a:spcPts val="0"/>
              </a:spcBef>
              <a:buSzTx/>
              <a:buNone/>
              <a:defRPr sz="2300"/>
            </a:lvl3pPr>
            <a:lvl4pPr marL="0" indent="342840" algn="ctr">
              <a:spcBef>
                <a:spcPts val="0"/>
              </a:spcBef>
              <a:buSzTx/>
              <a:buNone/>
              <a:defRPr sz="2300"/>
            </a:lvl4pPr>
            <a:lvl5pPr marL="0" indent="457120" algn="ctr">
              <a:spcBef>
                <a:spcPts val="0"/>
              </a:spcBef>
              <a:buSzTx/>
              <a:buNone/>
              <a:defRPr sz="2300"/>
            </a:lvl5pPr>
          </a:lstStyle>
          <a:p>
            <a:pPr lvl="0">
              <a:defRPr sz="1800">
                <a:solidFill>
                  <a:srgbClr val="000000"/>
                </a:solidFill>
              </a:defRPr>
            </a:pPr>
            <a:r>
              <a:rPr sz="2300">
                <a:solidFill>
                  <a:srgbClr val="FFFFFF"/>
                </a:solidFill>
              </a:rPr>
              <a:t>Body Level One</a:t>
            </a:r>
          </a:p>
          <a:p>
            <a:pPr lvl="1">
              <a:defRPr sz="1800">
                <a:solidFill>
                  <a:srgbClr val="000000"/>
                </a:solidFill>
              </a:defRPr>
            </a:pPr>
            <a:r>
              <a:rPr sz="2300">
                <a:solidFill>
                  <a:srgbClr val="FFFFFF"/>
                </a:solidFill>
              </a:rPr>
              <a:t>Body Level Two</a:t>
            </a:r>
          </a:p>
          <a:p>
            <a:pPr lvl="2">
              <a:defRPr sz="1800">
                <a:solidFill>
                  <a:srgbClr val="000000"/>
                </a:solidFill>
              </a:defRPr>
            </a:pPr>
            <a:r>
              <a:rPr sz="2300">
                <a:solidFill>
                  <a:srgbClr val="FFFFFF"/>
                </a:solidFill>
              </a:rPr>
              <a:t>Body Level Three</a:t>
            </a:r>
          </a:p>
          <a:p>
            <a:pPr lvl="3">
              <a:defRPr sz="1800">
                <a:solidFill>
                  <a:srgbClr val="000000"/>
                </a:solidFill>
              </a:defRPr>
            </a:pPr>
            <a:r>
              <a:rPr sz="2300">
                <a:solidFill>
                  <a:srgbClr val="FFFFFF"/>
                </a:solidFill>
              </a:rPr>
              <a:t>Body Level Four</a:t>
            </a:r>
          </a:p>
          <a:p>
            <a:pPr lvl="4">
              <a:defRPr sz="1800">
                <a:solidFill>
                  <a:srgbClr val="000000"/>
                </a:solidFill>
              </a:defRPr>
            </a:pPr>
            <a:r>
              <a:rPr sz="2300">
                <a:solidFill>
                  <a:srgbClr val="FFFFFF"/>
                </a:solidFill>
              </a:rPr>
              <a:t>Body Level Five</a:t>
            </a:r>
          </a:p>
        </p:txBody>
      </p:sp>
    </p:spTree>
    <p:extLst>
      <p:ext uri="{BB962C8B-B14F-4D97-AF65-F5344CB8AC3E}">
        <p14:creationId xmlns:p14="http://schemas.microsoft.com/office/powerpoint/2010/main" val="3819344162"/>
      </p:ext>
    </p:extLst>
  </p:cSld>
  <p:clrMapOvr>
    <a:masterClrMapping/>
  </p:clrMapOvr>
  <p:transition xmlns:p14="http://schemas.microsoft.com/office/powerpoint/2010/mai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88825" cy="1296988"/>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pic>
        <p:nvPicPr>
          <p:cNvPr id="10" name="Picture 9" descr="Adobe_logo_tag_top_7-8in_pn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184" y="0"/>
            <a:ext cx="365030" cy="611641"/>
          </a:xfrm>
          <a:prstGeom prst="rect">
            <a:avLst/>
          </a:prstGeom>
        </p:spPr>
      </p:pic>
      <p:sp>
        <p:nvSpPr>
          <p:cNvPr id="11" name="Rectangle 10"/>
          <p:cNvSpPr/>
          <p:nvPr userDrawn="1"/>
        </p:nvSpPr>
        <p:spPr>
          <a:xfrm>
            <a:off x="11609605" y="6530341"/>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0945" tIns="30472" rIns="60945" bIns="30472" anchor="ctr"/>
          <a:lstStyle/>
          <a:p>
            <a:pPr algn="ctr"/>
            <a:endParaRPr lang="en-US">
              <a:solidFill>
                <a:srgbClr val="FFFFFF"/>
              </a:solidFill>
              <a:ea typeface="ＭＳ Ｐゴシック" pitchFamily="-111" charset="-128"/>
            </a:endParaRP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2465472"/>
            <a:ext cx="12188952" cy="3976604"/>
          </a:xfrm>
          <a:prstGeom prst="rect">
            <a:avLst/>
          </a:prstGeom>
        </p:spPr>
      </p:pic>
    </p:spTree>
    <p:extLst>
      <p:ext uri="{BB962C8B-B14F-4D97-AF65-F5344CB8AC3E}">
        <p14:creationId xmlns:p14="http://schemas.microsoft.com/office/powerpoint/2010/main" val="2375876037"/>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548044945"/>
      </p:ext>
    </p:extLst>
  </p:cSld>
  <p:clrMapOvr>
    <a:masterClrMapping/>
  </p:clrMapOvr>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3750014238"/>
      </p:ext>
    </p:extLst>
  </p:cSld>
  <p:clrMapOvr>
    <a:masterClrMapping/>
  </p:clrMapOvr>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193942"/>
      </p:ext>
    </p:extLst>
  </p:cSld>
  <p:clrMapOvr>
    <a:masterClrMapping/>
  </p:clrMapOvr>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319485227"/>
      </p:ext>
    </p:extLst>
  </p:cSld>
  <p:clrMapOvr>
    <a:masterClrMapping/>
  </p:clrMapOvr>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1626001904"/>
      </p:ext>
    </p:extLst>
  </p:cSld>
  <p:clrMapOvr>
    <a:masterClrMapping/>
  </p:clrMapOvr>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Slide">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dirty="0">
              <a:solidFill>
                <a:prstClr val="white"/>
              </a:solidFill>
            </a:endParaRPr>
          </a:p>
        </p:txBody>
      </p:sp>
      <p:sp>
        <p:nvSpPr>
          <p:cNvPr id="11" name="Rectangle 10"/>
          <p:cNvSpPr/>
          <p:nvPr/>
        </p:nvSpPr>
        <p:spPr>
          <a:xfrm>
            <a:off x="11609605" y="6520864"/>
            <a:ext cx="449714" cy="32766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0945" tIns="30472" rIns="60945" bIns="30472" anchor="ctr"/>
          <a:lstStyle/>
          <a:p>
            <a:pPr algn="ctr"/>
            <a:endParaRPr lang="en-US">
              <a:solidFill>
                <a:srgbClr val="FFFFFF"/>
              </a:solidFill>
              <a:ea typeface="ＭＳ Ｐゴシック" pitchFamily="-111" charset="-128"/>
            </a:endParaRPr>
          </a:p>
        </p:txBody>
      </p:sp>
    </p:spTree>
    <p:extLst>
      <p:ext uri="{BB962C8B-B14F-4D97-AF65-F5344CB8AC3E}">
        <p14:creationId xmlns:p14="http://schemas.microsoft.com/office/powerpoint/2010/main" val="2157919983"/>
      </p:ext>
    </p:extLst>
  </p:cSld>
  <p:clrMapOvr>
    <a:masterClrMapping/>
  </p:clrMapOvr>
  <p:timing>
    <p:tnLst>
      <p:par>
        <p:cTn xmlns:p14="http://schemas.microsoft.com/office/powerpoint/2010/main" id="1" dur="indefinite" restart="never" nodeType="tmRoot"/>
      </p:par>
    </p:tnLst>
  </p:timing>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 GSP">
    <p:spTree>
      <p:nvGrpSpPr>
        <p:cNvPr id="1" name=""/>
        <p:cNvGrpSpPr/>
        <p:nvPr/>
      </p:nvGrpSpPr>
      <p:grpSpPr>
        <a:xfrm>
          <a:off x="0" y="0"/>
          <a:ext cx="0" cy="0"/>
          <a:chOff x="0" y="0"/>
          <a:chExt cx="0" cy="0"/>
        </a:xfrm>
      </p:grpSpPr>
      <p:pic>
        <p:nvPicPr>
          <p:cNvPr id="12" name="Picture 11" descr="MC1_identity_RGB_150_Flat.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85" y="0"/>
            <a:ext cx="12221242" cy="6858000"/>
          </a:xfrm>
          <a:prstGeom prst="rect">
            <a:avLst/>
          </a:prstGeom>
        </p:spPr>
      </p:pic>
      <p:sp>
        <p:nvSpPr>
          <p:cNvPr id="14" name="Rectangle 13"/>
          <p:cNvSpPr/>
          <p:nvPr userDrawn="1"/>
        </p:nvSpPr>
        <p:spPr>
          <a:xfrm>
            <a:off x="0" y="1303022"/>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rtlCol="0" anchor="ctr"/>
          <a:lstStyle/>
          <a:p>
            <a:pPr algn="ctr" defTabSz="914323"/>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4"/>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099" indent="0" algn="ctr">
              <a:buNone/>
              <a:defRPr>
                <a:solidFill>
                  <a:schemeClr val="tx1">
                    <a:tint val="75000"/>
                  </a:schemeClr>
                </a:solidFill>
              </a:defRPr>
            </a:lvl2pPr>
            <a:lvl3pPr marL="1088200" indent="0" algn="ctr">
              <a:buNone/>
              <a:defRPr>
                <a:solidFill>
                  <a:schemeClr val="tx1">
                    <a:tint val="75000"/>
                  </a:schemeClr>
                </a:solidFill>
              </a:defRPr>
            </a:lvl3pPr>
            <a:lvl4pPr marL="1632300" indent="0" algn="ctr">
              <a:buNone/>
              <a:defRPr>
                <a:solidFill>
                  <a:schemeClr val="tx1">
                    <a:tint val="75000"/>
                  </a:schemeClr>
                </a:solidFill>
              </a:defRPr>
            </a:lvl4pPr>
            <a:lvl5pPr marL="2176399" indent="0" algn="ctr">
              <a:buNone/>
              <a:defRPr>
                <a:solidFill>
                  <a:schemeClr val="tx1">
                    <a:tint val="75000"/>
                  </a:schemeClr>
                </a:solidFill>
              </a:defRPr>
            </a:lvl5pPr>
            <a:lvl6pPr marL="2720500" indent="0" algn="ctr">
              <a:buNone/>
              <a:defRPr>
                <a:solidFill>
                  <a:schemeClr val="tx1">
                    <a:tint val="75000"/>
                  </a:schemeClr>
                </a:solidFill>
              </a:defRPr>
            </a:lvl6pPr>
            <a:lvl7pPr marL="3264599" indent="0" algn="ctr">
              <a:buNone/>
              <a:defRPr>
                <a:solidFill>
                  <a:schemeClr val="tx1">
                    <a:tint val="75000"/>
                  </a:schemeClr>
                </a:solidFill>
              </a:defRPr>
            </a:lvl7pPr>
            <a:lvl8pPr marL="3808700" indent="0" algn="ctr">
              <a:buNone/>
              <a:defRPr>
                <a:solidFill>
                  <a:schemeClr val="tx1">
                    <a:tint val="75000"/>
                  </a:schemeClr>
                </a:solidFill>
              </a:defRPr>
            </a:lvl8pPr>
            <a:lvl9pPr marL="4352799"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23"/>
            <a:r>
              <a:rPr lang="en-US" sz="700" dirty="0" smtClean="0">
                <a:solidFill>
                  <a:srgbClr val="FFFFFF"/>
                </a:solidFill>
              </a:rPr>
              <a:t>© 2015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3" y="-2381"/>
            <a:ext cx="417908" cy="685799"/>
          </a:xfrm>
          <a:prstGeom prst="rect">
            <a:avLst/>
          </a:prstGeom>
        </p:spPr>
      </p:pic>
    </p:spTree>
    <p:extLst>
      <p:ext uri="{BB962C8B-B14F-4D97-AF65-F5344CB8AC3E}">
        <p14:creationId xmlns:p14="http://schemas.microsoft.com/office/powerpoint/2010/main" val="376309625"/>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3" name="Picture 2" descr="ppt_background_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Rectangle 6"/>
          <p:cNvSpPr/>
          <p:nvPr userDrawn="1"/>
        </p:nvSpPr>
        <p:spPr>
          <a:xfrm>
            <a:off x="0" y="2981243"/>
            <a:ext cx="12188825" cy="346843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99399386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a:hlinkClick r:id="rId2" action="ppaction://hlinksldjump"/>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36186" y="107564"/>
            <a:ext cx="218440" cy="218440"/>
          </a:xfrm>
          <a:prstGeom prst="rect">
            <a:avLst/>
          </a:prstGeom>
        </p:spPr>
      </p:pic>
      <p:pic>
        <p:nvPicPr>
          <p:cNvPr id="5" name="Picture 4">
            <a:hlinkClick r:id="rId2" action="ppaction://hlinksldjump"/>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948166" y="6552502"/>
            <a:ext cx="218440" cy="218440"/>
          </a:xfrm>
          <a:prstGeom prst="rect">
            <a:avLst/>
          </a:prstGeom>
        </p:spPr>
      </p:pic>
    </p:spTree>
    <p:extLst>
      <p:ext uri="{BB962C8B-B14F-4D97-AF65-F5344CB8AC3E}">
        <p14:creationId xmlns:p14="http://schemas.microsoft.com/office/powerpoint/2010/main" val="764638300"/>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1"/>
            <a:ext cx="12188825" cy="6442075"/>
          </a:xfrm>
          <a:prstGeom prst="rect">
            <a:avLst/>
          </a:prstGeom>
          <a:gradFill flip="none" rotWithShape="1">
            <a:gsLst>
              <a:gs pos="0">
                <a:srgbClr val="0A122F"/>
              </a:gs>
              <a:gs pos="100000">
                <a:srgbClr val="000000"/>
              </a:gs>
            </a:gsLst>
            <a:path path="circle">
              <a:fillToRect l="50000" t="50000" r="50000" b="50000"/>
            </a:path>
            <a:tileRect/>
          </a:gradFill>
          <a:ln w="25400" cap="flat" cmpd="sng" algn="ctr">
            <a:noFill/>
            <a:prstDash val="solid"/>
          </a:ln>
          <a:effectLst/>
        </p:spPr>
        <p:txBody>
          <a:bodyPr lIns="108821" tIns="54409" rIns="108821" bIns="54409" anchor="ctr"/>
          <a:lstStyle/>
          <a:p>
            <a:pPr algn="ctr" defTabSz="914323" fontAlgn="base">
              <a:spcBef>
                <a:spcPct val="0"/>
              </a:spcBef>
              <a:spcAft>
                <a:spcPct val="0"/>
              </a:spcAft>
              <a:defRPr/>
            </a:pPr>
            <a:endParaRPr lang="en-US" sz="1900" kern="0" dirty="0">
              <a:solidFill>
                <a:srgbClr val="FFFFFF"/>
              </a:solidFill>
              <a:ea typeface="ＭＳ Ｐゴシック" pitchFamily="-111" charset="-128"/>
            </a:endParaRPr>
          </a:p>
        </p:txBody>
      </p:sp>
      <p:sp>
        <p:nvSpPr>
          <p:cNvPr id="2" name="Title 1"/>
          <p:cNvSpPr>
            <a:spLocks noGrp="1"/>
          </p:cNvSpPr>
          <p:nvPr>
            <p:ph type="title"/>
          </p:nvPr>
        </p:nvSpPr>
        <p:spPr>
          <a:xfrm>
            <a:off x="304721" y="184149"/>
            <a:ext cx="11431931" cy="411163"/>
          </a:xfrm>
        </p:spPr>
        <p:txBody>
          <a:bodyPr/>
          <a:lstStyle>
            <a:lvl1pPr>
              <a:defRPr>
                <a:solidFill>
                  <a:schemeClr val="tx1"/>
                </a:solidFill>
              </a:defRPr>
            </a:lvl1pPr>
          </a:lstStyle>
          <a:p>
            <a:r>
              <a:rPr lang="en-US" dirty="0" smtClean="0"/>
              <a:t>Click to edit Master title style</a:t>
            </a:r>
            <a:endParaRPr lang="en-US" dirty="0"/>
          </a:p>
        </p:txBody>
      </p:sp>
      <p:pic>
        <p:nvPicPr>
          <p:cNvPr id="4" name="Picture 3">
            <a:hlinkClick r:id="rId2" action="ppaction://hlinksldjump"/>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36186" y="107564"/>
            <a:ext cx="218440" cy="218440"/>
          </a:xfrm>
          <a:prstGeom prst="rect">
            <a:avLst/>
          </a:prstGeom>
        </p:spPr>
      </p:pic>
      <p:pic>
        <p:nvPicPr>
          <p:cNvPr id="6" name="Picture 5">
            <a:hlinkClick r:id="" action="ppaction://noaction"/>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948166" y="6552502"/>
            <a:ext cx="218440" cy="218440"/>
          </a:xfrm>
          <a:prstGeom prst="rect">
            <a:avLst/>
          </a:prstGeom>
        </p:spPr>
      </p:pic>
    </p:spTree>
    <p:extLst>
      <p:ext uri="{BB962C8B-B14F-4D97-AF65-F5344CB8AC3E}">
        <p14:creationId xmlns:p14="http://schemas.microsoft.com/office/powerpoint/2010/main" val="2705274577"/>
      </p:ext>
    </p:extLst>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1"/>
            <a:ext cx="12188825" cy="6442075"/>
          </a:xfrm>
          <a:prstGeom prst="rect">
            <a:avLst/>
          </a:prstGeom>
          <a:gradFill flip="none" rotWithShape="1">
            <a:gsLst>
              <a:gs pos="0">
                <a:srgbClr val="0A122F"/>
              </a:gs>
              <a:gs pos="100000">
                <a:srgbClr val="000000"/>
              </a:gs>
            </a:gsLst>
            <a:path path="circle">
              <a:fillToRect l="50000" t="50000" r="50000" b="50000"/>
            </a:path>
            <a:tileRect/>
          </a:gradFill>
          <a:ln w="25400" cap="flat" cmpd="sng" algn="ctr">
            <a:noFill/>
            <a:prstDash val="solid"/>
          </a:ln>
          <a:effectLst/>
        </p:spPr>
        <p:txBody>
          <a:bodyPr lIns="108821" tIns="54409" rIns="108821" bIns="54409" anchor="ctr"/>
          <a:lstStyle/>
          <a:p>
            <a:pPr algn="ctr" defTabSz="914323" fontAlgn="base">
              <a:spcBef>
                <a:spcPct val="0"/>
              </a:spcBef>
              <a:spcAft>
                <a:spcPct val="0"/>
              </a:spcAft>
              <a:defRPr/>
            </a:pPr>
            <a:endParaRPr lang="en-US" sz="1900" kern="0" dirty="0">
              <a:solidFill>
                <a:srgbClr val="FFFFFF"/>
              </a:solidFill>
              <a:ea typeface="ＭＳ Ｐゴシック" pitchFamily="-111" charset="-128"/>
            </a:endParaRPr>
          </a:p>
        </p:txBody>
      </p:sp>
      <p:sp>
        <p:nvSpPr>
          <p:cNvPr id="2" name="Title 1"/>
          <p:cNvSpPr>
            <a:spLocks noGrp="1"/>
          </p:cNvSpPr>
          <p:nvPr>
            <p:ph type="title"/>
          </p:nvPr>
        </p:nvSpPr>
        <p:spPr>
          <a:xfrm>
            <a:off x="304721" y="184149"/>
            <a:ext cx="11397912" cy="411163"/>
          </a:xfrm>
        </p:spPr>
        <p:txBody>
          <a:bodyPr/>
          <a:lstStyle>
            <a:lvl1pPr>
              <a:defRPr>
                <a:solidFill>
                  <a:schemeClr val="tx1"/>
                </a:solidFill>
              </a:defRPr>
            </a:lvl1pPr>
          </a:lstStyle>
          <a:p>
            <a:r>
              <a:rPr lang="en-US" dirty="0" smtClean="0"/>
              <a:t>Click to edit Master title style</a:t>
            </a:r>
            <a:endParaRPr lang="en-US" dirty="0"/>
          </a:p>
        </p:txBody>
      </p:sp>
      <p:pic>
        <p:nvPicPr>
          <p:cNvPr id="4" name="Picture 3">
            <a:hlinkClick r:id="rId2" action="ppaction://hlinksldjump"/>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36186" y="107564"/>
            <a:ext cx="218440" cy="218440"/>
          </a:xfrm>
          <a:prstGeom prst="rect">
            <a:avLst/>
          </a:prstGeom>
        </p:spPr>
      </p:pic>
      <p:pic>
        <p:nvPicPr>
          <p:cNvPr id="5" name="Picture 4">
            <a:hlinkClick r:id="" action="ppaction://noaction"/>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948166" y="6552502"/>
            <a:ext cx="218440" cy="218440"/>
          </a:xfrm>
          <a:prstGeom prst="rect">
            <a:avLst/>
          </a:prstGeom>
        </p:spPr>
      </p:pic>
    </p:spTree>
    <p:extLst>
      <p:ext uri="{BB962C8B-B14F-4D97-AF65-F5344CB8AC3E}">
        <p14:creationId xmlns:p14="http://schemas.microsoft.com/office/powerpoint/2010/main" val="2585642522"/>
      </p:ext>
    </p:extLst>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49"/>
            <a:ext cx="11431931" cy="411163"/>
          </a:xfrm>
        </p:spPr>
        <p:txBody>
          <a:bodyPr/>
          <a:lstStyle/>
          <a:p>
            <a:r>
              <a:rPr lang="en-US" smtClean="0"/>
              <a:t>Click to edit Master title style</a:t>
            </a:r>
            <a:endParaRPr lang="en-US"/>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1" tIns="54409" rIns="108821" bIns="54409" anchor="ctr"/>
          <a:lstStyle/>
          <a:p>
            <a:pPr algn="ctr" defTabSz="914323" fontAlgn="base">
              <a:spcBef>
                <a:spcPct val="0"/>
              </a:spcBef>
              <a:spcAft>
                <a:spcPct val="0"/>
              </a:spcAft>
            </a:pPr>
            <a:endParaRPr lang="en-US" sz="1900">
              <a:solidFill>
                <a:srgbClr val="FFFFFF"/>
              </a:solidFill>
              <a:ea typeface="ＭＳ Ｐゴシック" pitchFamily="-111" charset="-128"/>
            </a:endParaRPr>
          </a:p>
        </p:txBody>
      </p:sp>
      <p:pic>
        <p:nvPicPr>
          <p:cNvPr id="4" name="Picture 3">
            <a:hlinkClick r:id="rId2" action="ppaction://hlinksldjump"/>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36186" y="107564"/>
            <a:ext cx="218440" cy="218440"/>
          </a:xfrm>
          <a:prstGeom prst="rect">
            <a:avLst/>
          </a:prstGeom>
        </p:spPr>
      </p:pic>
      <p:pic>
        <p:nvPicPr>
          <p:cNvPr id="5" name="Picture 4">
            <a:hlinkClick r:id="" action="ppaction://noaction"/>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948166" y="6552502"/>
            <a:ext cx="218440" cy="218440"/>
          </a:xfrm>
          <a:prstGeom prst="rect">
            <a:avLst/>
          </a:prstGeom>
        </p:spPr>
      </p:pic>
    </p:spTree>
    <p:extLst>
      <p:ext uri="{BB962C8B-B14F-4D97-AF65-F5344CB8AC3E}">
        <p14:creationId xmlns:p14="http://schemas.microsoft.com/office/powerpoint/2010/main" val="2089302820"/>
      </p:ext>
    </p:extLst>
  </p:cSld>
  <p:clrMapOvr>
    <a:masterClrMapping/>
  </p:clrMapOvr>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Black Content Are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952" cy="6446520"/>
          </a:xfrm>
          <a:prstGeom prst="rect">
            <a:avLst/>
          </a:prstGeom>
        </p:spPr>
      </p:pic>
      <p:sp>
        <p:nvSpPr>
          <p:cNvPr id="8" name="Rectangle 7"/>
          <p:cNvSpPr/>
          <p:nvPr userDrawn="1"/>
        </p:nvSpPr>
        <p:spPr>
          <a:xfrm>
            <a:off x="67" y="1"/>
            <a:ext cx="12188888" cy="6446520"/>
          </a:xfrm>
          <a:prstGeom prst="rect">
            <a:avLst/>
          </a:prstGeom>
          <a:gradFill flip="none" rotWithShape="1">
            <a:gsLst>
              <a:gs pos="67000">
                <a:srgbClr val="000000">
                  <a:alpha val="87000"/>
                </a:srgbClr>
              </a:gs>
              <a:gs pos="100000">
                <a:srgbClr val="000000">
                  <a:alpha val="5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rtlCol="0" anchor="ctr"/>
          <a:lstStyle/>
          <a:p>
            <a:pPr algn="ctr" defTabSz="914323"/>
            <a:endParaRPr lang="en-US" sz="1900">
              <a:solidFill>
                <a:prstClr val="white"/>
              </a:solidFill>
            </a:endParaRPr>
          </a:p>
        </p:txBody>
      </p:sp>
      <p:sp>
        <p:nvSpPr>
          <p:cNvPr id="2" name="Title 1"/>
          <p:cNvSpPr>
            <a:spLocks noGrp="1"/>
          </p:cNvSpPr>
          <p:nvPr>
            <p:ph type="title"/>
          </p:nvPr>
        </p:nvSpPr>
        <p:spPr>
          <a:xfrm>
            <a:off x="304721" y="184149"/>
            <a:ext cx="11420591" cy="411163"/>
          </a:xfrm>
        </p:spPr>
        <p:txBody>
          <a:bodyPr/>
          <a:lstStyle>
            <a:lvl1pPr>
              <a:defRPr sz="2400" i="0">
                <a:latin typeface="Adobe Clean Light" pitchFamily="34" charset="0"/>
              </a:defRPr>
            </a:lvl1pPr>
          </a:lstStyle>
          <a:p>
            <a:r>
              <a:rPr lang="en-US" smtClean="0"/>
              <a:t>Click to edit Master title style</a:t>
            </a:r>
            <a:endParaRPr lang="en-US"/>
          </a:p>
        </p:txBody>
      </p:sp>
      <p:pic>
        <p:nvPicPr>
          <p:cNvPr id="5" name="Picture 4">
            <a:hlinkClick r:id="rId3" action="ppaction://hlinksldjump"/>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836186" y="107564"/>
            <a:ext cx="218440" cy="218440"/>
          </a:xfrm>
          <a:prstGeom prst="rect">
            <a:avLst/>
          </a:prstGeom>
        </p:spPr>
      </p:pic>
      <p:pic>
        <p:nvPicPr>
          <p:cNvPr id="6" name="Picture 5">
            <a:hlinkClick r:id="" action="ppaction://noaction"/>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948166" y="6552502"/>
            <a:ext cx="218440" cy="218440"/>
          </a:xfrm>
          <a:prstGeom prst="rect">
            <a:avLst/>
          </a:prstGeom>
        </p:spPr>
      </p:pic>
    </p:spTree>
    <p:extLst>
      <p:ext uri="{BB962C8B-B14F-4D97-AF65-F5344CB8AC3E}">
        <p14:creationId xmlns:p14="http://schemas.microsoft.com/office/powerpoint/2010/main" val="3529450979"/>
      </p:ext>
    </p:extLst>
  </p:cSld>
  <p:clrMapOvr>
    <a:masterClrMapping/>
  </p:clrMapOvr>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7_Title Only">
    <p:spTree>
      <p:nvGrpSpPr>
        <p:cNvPr id="1" name=""/>
        <p:cNvGrpSpPr/>
        <p:nvPr/>
      </p:nvGrpSpPr>
      <p:grpSpPr>
        <a:xfrm>
          <a:off x="0" y="0"/>
          <a:ext cx="0" cy="0"/>
          <a:chOff x="0" y="0"/>
          <a:chExt cx="0" cy="0"/>
        </a:xfrm>
      </p:grpSpPr>
      <p:pic>
        <p:nvPicPr>
          <p:cNvPr id="38" name="image10.png" descr="ppt_background.png"/>
          <p:cNvPicPr/>
          <p:nvPr/>
        </p:nvPicPr>
        <p:blipFill>
          <a:blip r:embed="rId2">
            <a:extLst/>
          </a:blip>
          <a:stretch>
            <a:fillRect/>
          </a:stretch>
        </p:blipFill>
        <p:spPr>
          <a:xfrm>
            <a:off x="3" y="0"/>
            <a:ext cx="12198357" cy="6449920"/>
          </a:xfrm>
          <a:prstGeom prst="rect">
            <a:avLst/>
          </a:prstGeom>
          <a:ln w="12700">
            <a:miter lim="400000"/>
          </a:ln>
        </p:spPr>
      </p:pic>
      <p:sp>
        <p:nvSpPr>
          <p:cNvPr id="39" name="Shape 39"/>
          <p:cNvSpPr>
            <a:spLocks noGrp="1"/>
          </p:cNvSpPr>
          <p:nvPr>
            <p:ph type="sldNum" sz="quarter" idx="2"/>
          </p:nvPr>
        </p:nvSpPr>
        <p:spPr>
          <a:xfrm>
            <a:off x="5590914" y="6443226"/>
            <a:ext cx="1016530" cy="235829"/>
          </a:xfrm>
          <a:prstGeom prst="rect">
            <a:avLst/>
          </a:prstGeom>
        </p:spPr>
        <p:txBody>
          <a:bodyPr lIns="91436" tIns="45719" rIns="91436" bIns="45719"/>
          <a:lstStyle/>
          <a:p>
            <a:pPr defTabSz="914323"/>
            <a:fld id="{86CB4B4D-7CA3-9044-876B-883B54F8677D}" type="slidenum">
              <a:rPr sz="1900">
                <a:solidFill>
                  <a:srgbClr val="000000"/>
                </a:solidFill>
              </a:rPr>
              <a:pPr defTabSz="914323"/>
              <a:t>‹#›</a:t>
            </a:fld>
            <a:endParaRPr sz="1900">
              <a:solidFill>
                <a:srgbClr val="000000"/>
              </a:solidFill>
            </a:endParaRPr>
          </a:p>
        </p:txBody>
      </p:sp>
      <p:sp>
        <p:nvSpPr>
          <p:cNvPr id="40" name="Shape 40"/>
          <p:cNvSpPr>
            <a:spLocks noGrp="1"/>
          </p:cNvSpPr>
          <p:nvPr>
            <p:ph type="title"/>
          </p:nvPr>
        </p:nvSpPr>
        <p:spPr>
          <a:prstGeom prst="rect">
            <a:avLst/>
          </a:prstGeom>
        </p:spPr>
        <p:txBody>
          <a:bodyPr/>
          <a:lstStyle>
            <a:lvl1pPr>
              <a:defRPr>
                <a:solidFill>
                  <a:srgbClr val="262626"/>
                </a:solidFill>
              </a:defRPr>
            </a:lvl1pPr>
          </a:lstStyle>
          <a:p>
            <a:pPr lvl="0">
              <a:defRPr sz="1800">
                <a:solidFill>
                  <a:srgbClr val="000000"/>
                </a:solidFill>
              </a:defRPr>
            </a:pPr>
            <a:r>
              <a:rPr sz="2400">
                <a:solidFill>
                  <a:srgbClr val="262626"/>
                </a:solidFill>
              </a:rPr>
              <a:t>Title Text</a:t>
            </a:r>
          </a:p>
        </p:txBody>
      </p:sp>
      <p:pic>
        <p:nvPicPr>
          <p:cNvPr id="5" name="Picture 4">
            <a:hlinkClick r:id="rId3" action="ppaction://hlinksldjump"/>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836187" y="107564"/>
            <a:ext cx="218440" cy="218440"/>
          </a:xfrm>
          <a:prstGeom prst="rect">
            <a:avLst/>
          </a:prstGeom>
        </p:spPr>
      </p:pic>
    </p:spTree>
    <p:extLst>
      <p:ext uri="{BB962C8B-B14F-4D97-AF65-F5344CB8AC3E}">
        <p14:creationId xmlns:p14="http://schemas.microsoft.com/office/powerpoint/2010/main" val="1250041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5" name="Rectangle 14"/>
          <p:cNvSpPr/>
          <p:nvPr userDrawn="1"/>
        </p:nvSpPr>
        <p:spPr>
          <a:xfrm>
            <a:off x="0" y="0"/>
            <a:ext cx="12188825" cy="6858000"/>
          </a:xfrm>
          <a:prstGeom prst="rect">
            <a:avLst/>
          </a:prstGeom>
          <a:gradFill flip="none" rotWithShape="1">
            <a:gsLst>
              <a:gs pos="0">
                <a:schemeClr val="tx1">
                  <a:lumMod val="85000"/>
                  <a:lumOff val="15000"/>
                </a:schemeClr>
              </a:gs>
              <a:gs pos="100000">
                <a:schemeClr val="tx1">
                  <a:lumMod val="95000"/>
                  <a:lumOff val="5000"/>
                </a:schemeClr>
              </a:gs>
            </a:gsLst>
            <a:path path="circle">
              <a:fillToRect l="50000" t="50000" r="50000" b="50000"/>
            </a:path>
            <a:tileRect/>
          </a:gradFill>
          <a:ln>
            <a:noFill/>
          </a:ln>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defTabSz="914323"/>
            <a:endParaRPr lang="en-US" sz="1900" dirty="0">
              <a:solidFill>
                <a:prstClr val="white"/>
              </a:solidFill>
              <a:latin typeface="Adobe Clean Light"/>
            </a:endParaRPr>
          </a:p>
        </p:txBody>
      </p:sp>
      <p:sp>
        <p:nvSpPr>
          <p:cNvPr id="2" name="Title 1"/>
          <p:cNvSpPr>
            <a:spLocks noGrp="1"/>
          </p:cNvSpPr>
          <p:nvPr>
            <p:ph type="title"/>
          </p:nvPr>
        </p:nvSpPr>
        <p:spPr>
          <a:xfrm>
            <a:off x="4367662" y="408356"/>
            <a:ext cx="7414869" cy="902094"/>
          </a:xfr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74320" rIns="182880" bIns="274320" anchor="b" anchorCtr="0"/>
          <a:lstStyle>
            <a:lvl1pPr>
              <a:defRPr lang="en-US">
                <a:solidFill>
                  <a:schemeClr val="lt1"/>
                </a:solidFill>
                <a:latin typeface="Adobe Clean Light"/>
                <a:ea typeface="+mn-ea"/>
                <a:cs typeface="Adobe Clean Light"/>
              </a:defRPr>
            </a:lvl1pPr>
          </a:lstStyle>
          <a:p>
            <a:pPr marL="0" lvl="0" fontAlgn="base">
              <a:lnSpc>
                <a:spcPct val="80000"/>
              </a:lnSpc>
              <a:spcAft>
                <a:spcPct val="0"/>
              </a:spcAft>
            </a:pPr>
            <a:r>
              <a:rPr lang="en-US" dirty="0" smtClean="0"/>
              <a:t>Click to edit Master title style</a:t>
            </a:r>
            <a:endParaRPr lang="en-US" dirty="0"/>
          </a:p>
        </p:txBody>
      </p:sp>
      <p:grpSp>
        <p:nvGrpSpPr>
          <p:cNvPr id="6" name="Group 5"/>
          <p:cNvGrpSpPr/>
          <p:nvPr userDrawn="1"/>
        </p:nvGrpSpPr>
        <p:grpSpPr>
          <a:xfrm>
            <a:off x="366575" y="228600"/>
            <a:ext cx="2880000" cy="2880639"/>
            <a:chOff x="366575" y="228600"/>
            <a:chExt cx="2880000" cy="2880639"/>
          </a:xfrm>
        </p:grpSpPr>
        <p:sp>
          <p:nvSpPr>
            <p:cNvPr id="11" name="Oval 22"/>
            <p:cNvSpPr>
              <a:spLocks/>
            </p:cNvSpPr>
            <p:nvPr userDrawn="1"/>
          </p:nvSpPr>
          <p:spPr bwMode="auto">
            <a:xfrm>
              <a:off x="416979" y="228600"/>
              <a:ext cx="2779192" cy="2880639"/>
            </a:xfrm>
            <a:prstGeom prst="ellipse">
              <a:avLst/>
            </a:prstGeom>
            <a:solidFill>
              <a:schemeClr val="bg1"/>
            </a:solidFill>
            <a:ln w="19050" cap="flat" cmpd="sng">
              <a:solidFill>
                <a:srgbClr val="000000">
                  <a:alpha val="23999"/>
                </a:srgbClr>
              </a:solidFill>
              <a:prstDash val="solid"/>
              <a:miter lim="800000"/>
              <a:headEnd type="none" w="med" len="med"/>
              <a:tailEnd type="none" w="med" len="med"/>
            </a:ln>
            <a:extLst/>
          </p:spPr>
          <p:txBody>
            <a:bodyPr lIns="0" tIns="0" rIns="0" bIns="0" anchor="ctr" anchorCtr="0"/>
            <a:lstStyle/>
            <a:p>
              <a:pPr algn="ctr" defTabSz="914323"/>
              <a:endParaRPr lang="en-US" sz="1900" dirty="0" smtClean="0">
                <a:solidFill>
                  <a:prstClr val="white"/>
                </a:solidFill>
                <a:latin typeface="Adobe Clean Light"/>
                <a:cs typeface="Adobe Clean Light"/>
              </a:endParaRPr>
            </a:p>
          </p:txBody>
        </p:sp>
        <p:sp>
          <p:nvSpPr>
            <p:cNvPr id="12" name="TextBox 11"/>
            <p:cNvSpPr txBox="1"/>
            <p:nvPr userDrawn="1"/>
          </p:nvSpPr>
          <p:spPr>
            <a:xfrm>
              <a:off x="366575" y="1971655"/>
              <a:ext cx="2880000" cy="446276"/>
            </a:xfrm>
            <a:prstGeom prst="rect">
              <a:avLst/>
            </a:prstGeom>
            <a:noFill/>
          </p:spPr>
          <p:txBody>
            <a:bodyPr wrap="square" rtlCol="0">
              <a:spAutoFit/>
            </a:bodyPr>
            <a:lstStyle/>
            <a:p>
              <a:pPr algn="ctr" defTabSz="914323">
                <a:defRPr/>
              </a:pPr>
              <a:r>
                <a:rPr lang="en-US" sz="2300" dirty="0" smtClean="0">
                  <a:solidFill>
                    <a:srgbClr val="000000"/>
                  </a:solidFill>
                  <a:latin typeface="Adobe Clean Light"/>
                  <a:cs typeface="Adobe Clean Light"/>
                </a:rPr>
                <a:t>Profiles &amp; Audiences</a:t>
              </a:r>
            </a:p>
          </p:txBody>
        </p:sp>
      </p:grpSp>
      <p:sp>
        <p:nvSpPr>
          <p:cNvPr id="25" name="Freeform 24"/>
          <p:cNvSpPr>
            <a:spLocks/>
          </p:cNvSpPr>
          <p:nvPr userDrawn="1"/>
        </p:nvSpPr>
        <p:spPr bwMode="auto">
          <a:xfrm>
            <a:off x="3656" y="-1"/>
            <a:ext cx="12183582" cy="1505892"/>
          </a:xfrm>
          <a:custGeom>
            <a:avLst/>
            <a:gdLst>
              <a:gd name="T0" fmla="*/ 1 w 3841"/>
              <a:gd name="T1" fmla="*/ 0 h 476"/>
              <a:gd name="T2" fmla="*/ 3841 w 3841"/>
              <a:gd name="T3" fmla="*/ 0 h 476"/>
              <a:gd name="T4" fmla="*/ 3841 w 3841"/>
              <a:gd name="T5" fmla="*/ 476 h 476"/>
              <a:gd name="T6" fmla="*/ 1039 w 3841"/>
              <a:gd name="T7" fmla="*/ 476 h 476"/>
              <a:gd name="T8" fmla="*/ 570 w 3841"/>
              <a:gd name="T9" fmla="*/ 39 h 476"/>
              <a:gd name="T10" fmla="*/ 101 w 3841"/>
              <a:gd name="T11" fmla="*/ 476 h 476"/>
              <a:gd name="T12" fmla="*/ 1 w 3841"/>
              <a:gd name="T13" fmla="*/ 476 h 476"/>
              <a:gd name="T14" fmla="*/ 1 w 3841"/>
              <a:gd name="T15" fmla="*/ 2 h 476"/>
              <a:gd name="T16" fmla="*/ 1 w 3841"/>
              <a:gd name="T17" fmla="*/ 0 h 476"/>
              <a:gd name="connsiteX0" fmla="*/ 0 w 9997"/>
              <a:gd name="connsiteY0" fmla="*/ 0 h 10000"/>
              <a:gd name="connsiteX1" fmla="*/ 9997 w 9997"/>
              <a:gd name="connsiteY1" fmla="*/ 0 h 10000"/>
              <a:gd name="connsiteX2" fmla="*/ 9997 w 9997"/>
              <a:gd name="connsiteY2" fmla="*/ 10000 h 10000"/>
              <a:gd name="connsiteX3" fmla="*/ 2702 w 9997"/>
              <a:gd name="connsiteY3" fmla="*/ 10000 h 10000"/>
              <a:gd name="connsiteX4" fmla="*/ 1481 w 9997"/>
              <a:gd name="connsiteY4" fmla="*/ 819 h 10000"/>
              <a:gd name="connsiteX5" fmla="*/ 260 w 9997"/>
              <a:gd name="connsiteY5" fmla="*/ 10000 h 10000"/>
              <a:gd name="connsiteX6" fmla="*/ 0 w 9997"/>
              <a:gd name="connsiteY6" fmla="*/ 10000 h 10000"/>
              <a:gd name="connsiteX7" fmla="*/ 33 w 9997"/>
              <a:gd name="connsiteY7" fmla="*/ 979 h 10000"/>
              <a:gd name="connsiteX8" fmla="*/ 0 w 9997"/>
              <a:gd name="connsiteY8" fmla="*/ 0 h 10000"/>
              <a:gd name="connsiteX0" fmla="*/ 750 w 10750"/>
              <a:gd name="connsiteY0" fmla="*/ 740 h 10740"/>
              <a:gd name="connsiteX1" fmla="*/ 10750 w 10750"/>
              <a:gd name="connsiteY1" fmla="*/ 740 h 10740"/>
              <a:gd name="connsiteX2" fmla="*/ 10750 w 10750"/>
              <a:gd name="connsiteY2" fmla="*/ 10740 h 10740"/>
              <a:gd name="connsiteX3" fmla="*/ 3453 w 10750"/>
              <a:gd name="connsiteY3" fmla="*/ 10740 h 10740"/>
              <a:gd name="connsiteX4" fmla="*/ 2231 w 10750"/>
              <a:gd name="connsiteY4" fmla="*/ 1559 h 10740"/>
              <a:gd name="connsiteX5" fmla="*/ 1010 w 10750"/>
              <a:gd name="connsiteY5" fmla="*/ 10740 h 10740"/>
              <a:gd name="connsiteX6" fmla="*/ 750 w 10750"/>
              <a:gd name="connsiteY6" fmla="*/ 10740 h 10740"/>
              <a:gd name="connsiteX7" fmla="*/ 750 w 10750"/>
              <a:gd name="connsiteY7" fmla="*/ 740 h 10740"/>
              <a:gd name="connsiteX0" fmla="*/ 750 w 10750"/>
              <a:gd name="connsiteY0" fmla="*/ 0 h 10000"/>
              <a:gd name="connsiteX1" fmla="*/ 10750 w 10750"/>
              <a:gd name="connsiteY1" fmla="*/ 0 h 10000"/>
              <a:gd name="connsiteX2" fmla="*/ 10750 w 10750"/>
              <a:gd name="connsiteY2" fmla="*/ 10000 h 10000"/>
              <a:gd name="connsiteX3" fmla="*/ 3453 w 10750"/>
              <a:gd name="connsiteY3" fmla="*/ 10000 h 10000"/>
              <a:gd name="connsiteX4" fmla="*/ 2231 w 10750"/>
              <a:gd name="connsiteY4" fmla="*/ 819 h 10000"/>
              <a:gd name="connsiteX5" fmla="*/ 1010 w 10750"/>
              <a:gd name="connsiteY5" fmla="*/ 10000 h 10000"/>
              <a:gd name="connsiteX6" fmla="*/ 750 w 10750"/>
              <a:gd name="connsiteY6" fmla="*/ 10000 h 10000"/>
              <a:gd name="connsiteX7" fmla="*/ 750 w 10750"/>
              <a:gd name="connsiteY7" fmla="*/ 0 h 10000"/>
              <a:gd name="connsiteX0" fmla="*/ 20 w 10020"/>
              <a:gd name="connsiteY0" fmla="*/ 0 h 10000"/>
              <a:gd name="connsiteX1" fmla="*/ 10020 w 10020"/>
              <a:gd name="connsiteY1" fmla="*/ 0 h 10000"/>
              <a:gd name="connsiteX2" fmla="*/ 10020 w 10020"/>
              <a:gd name="connsiteY2" fmla="*/ 10000 h 10000"/>
              <a:gd name="connsiteX3" fmla="*/ 2723 w 10020"/>
              <a:gd name="connsiteY3" fmla="*/ 10000 h 10000"/>
              <a:gd name="connsiteX4" fmla="*/ 1501 w 10020"/>
              <a:gd name="connsiteY4" fmla="*/ 819 h 10000"/>
              <a:gd name="connsiteX5" fmla="*/ 280 w 10020"/>
              <a:gd name="connsiteY5" fmla="*/ 10000 h 10000"/>
              <a:gd name="connsiteX6" fmla="*/ 20 w 10020"/>
              <a:gd name="connsiteY6" fmla="*/ 10000 h 10000"/>
              <a:gd name="connsiteX7" fmla="*/ 20 w 1002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44 w 10044"/>
              <a:gd name="connsiteY0" fmla="*/ 0 h 10000"/>
              <a:gd name="connsiteX1" fmla="*/ 10044 w 10044"/>
              <a:gd name="connsiteY1" fmla="*/ 0 h 10000"/>
              <a:gd name="connsiteX2" fmla="*/ 10044 w 10044"/>
              <a:gd name="connsiteY2" fmla="*/ 10000 h 10000"/>
              <a:gd name="connsiteX3" fmla="*/ 2747 w 10044"/>
              <a:gd name="connsiteY3" fmla="*/ 10000 h 10000"/>
              <a:gd name="connsiteX4" fmla="*/ 1525 w 10044"/>
              <a:gd name="connsiteY4" fmla="*/ 819 h 10000"/>
              <a:gd name="connsiteX5" fmla="*/ 304 w 10044"/>
              <a:gd name="connsiteY5" fmla="*/ 10000 h 10000"/>
              <a:gd name="connsiteX6" fmla="*/ 44 w 10044"/>
              <a:gd name="connsiteY6" fmla="*/ 10000 h 10000"/>
              <a:gd name="connsiteX7" fmla="*/ 44 w 10044"/>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33 w 10033"/>
              <a:gd name="connsiteY0" fmla="*/ 0 h 10000"/>
              <a:gd name="connsiteX1" fmla="*/ 10033 w 10033"/>
              <a:gd name="connsiteY1" fmla="*/ 0 h 10000"/>
              <a:gd name="connsiteX2" fmla="*/ 10033 w 10033"/>
              <a:gd name="connsiteY2" fmla="*/ 10000 h 10000"/>
              <a:gd name="connsiteX3" fmla="*/ 2736 w 10033"/>
              <a:gd name="connsiteY3" fmla="*/ 10000 h 10000"/>
              <a:gd name="connsiteX4" fmla="*/ 1514 w 10033"/>
              <a:gd name="connsiteY4" fmla="*/ 819 h 10000"/>
              <a:gd name="connsiteX5" fmla="*/ 293 w 10033"/>
              <a:gd name="connsiteY5" fmla="*/ 10000 h 10000"/>
              <a:gd name="connsiteX6" fmla="*/ 33 w 10033"/>
              <a:gd name="connsiteY6" fmla="*/ 10000 h 10000"/>
              <a:gd name="connsiteX7" fmla="*/ 33 w 10033"/>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251 h 10251"/>
              <a:gd name="connsiteX1" fmla="*/ 10000 w 10000"/>
              <a:gd name="connsiteY1" fmla="*/ 251 h 10251"/>
              <a:gd name="connsiteX2" fmla="*/ 10000 w 10000"/>
              <a:gd name="connsiteY2" fmla="*/ 10251 h 10251"/>
              <a:gd name="connsiteX3" fmla="*/ 2703 w 10000"/>
              <a:gd name="connsiteY3" fmla="*/ 10251 h 10251"/>
              <a:gd name="connsiteX4" fmla="*/ 1481 w 10000"/>
              <a:gd name="connsiteY4" fmla="*/ 1070 h 10251"/>
              <a:gd name="connsiteX5" fmla="*/ 260 w 10000"/>
              <a:gd name="connsiteY5" fmla="*/ 10251 h 10251"/>
              <a:gd name="connsiteX6" fmla="*/ 0 w 10000"/>
              <a:gd name="connsiteY6" fmla="*/ 10251 h 10251"/>
              <a:gd name="connsiteX7" fmla="*/ 0 w 10000"/>
              <a:gd name="connsiteY7" fmla="*/ 251 h 10251"/>
              <a:gd name="connsiteX0" fmla="*/ 0 w 10000"/>
              <a:gd name="connsiteY0" fmla="*/ 735 h 10735"/>
              <a:gd name="connsiteX1" fmla="*/ 10000 w 10000"/>
              <a:gd name="connsiteY1" fmla="*/ 735 h 10735"/>
              <a:gd name="connsiteX2" fmla="*/ 10000 w 10000"/>
              <a:gd name="connsiteY2" fmla="*/ 10735 h 10735"/>
              <a:gd name="connsiteX3" fmla="*/ 2703 w 10000"/>
              <a:gd name="connsiteY3" fmla="*/ 10735 h 10735"/>
              <a:gd name="connsiteX4" fmla="*/ 1481 w 10000"/>
              <a:gd name="connsiteY4" fmla="*/ 1554 h 10735"/>
              <a:gd name="connsiteX5" fmla="*/ 260 w 10000"/>
              <a:gd name="connsiteY5" fmla="*/ 10735 h 10735"/>
              <a:gd name="connsiteX6" fmla="*/ 0 w 10000"/>
              <a:gd name="connsiteY6" fmla="*/ 10735 h 10735"/>
              <a:gd name="connsiteX7" fmla="*/ 0 w 10000"/>
              <a:gd name="connsiteY7" fmla="*/ 735 h 10735"/>
              <a:gd name="connsiteX0" fmla="*/ 0 w 10000"/>
              <a:gd name="connsiteY0" fmla="*/ 735 h 10735"/>
              <a:gd name="connsiteX1" fmla="*/ 10000 w 10000"/>
              <a:gd name="connsiteY1" fmla="*/ 735 h 10735"/>
              <a:gd name="connsiteX2" fmla="*/ 10000 w 10000"/>
              <a:gd name="connsiteY2" fmla="*/ 10735 h 10735"/>
              <a:gd name="connsiteX3" fmla="*/ 2703 w 10000"/>
              <a:gd name="connsiteY3" fmla="*/ 10735 h 10735"/>
              <a:gd name="connsiteX4" fmla="*/ 1481 w 10000"/>
              <a:gd name="connsiteY4" fmla="*/ 1554 h 10735"/>
              <a:gd name="connsiteX5" fmla="*/ 260 w 10000"/>
              <a:gd name="connsiteY5" fmla="*/ 10735 h 10735"/>
              <a:gd name="connsiteX6" fmla="*/ 0 w 10000"/>
              <a:gd name="connsiteY6" fmla="*/ 10735 h 10735"/>
              <a:gd name="connsiteX7" fmla="*/ 0 w 10000"/>
              <a:gd name="connsiteY7" fmla="*/ 735 h 10735"/>
              <a:gd name="connsiteX0" fmla="*/ 0 w 10000"/>
              <a:gd name="connsiteY0" fmla="*/ 3035 h 13035"/>
              <a:gd name="connsiteX1" fmla="*/ 10000 w 10000"/>
              <a:gd name="connsiteY1" fmla="*/ 3035 h 13035"/>
              <a:gd name="connsiteX2" fmla="*/ 10000 w 10000"/>
              <a:gd name="connsiteY2" fmla="*/ 13035 h 13035"/>
              <a:gd name="connsiteX3" fmla="*/ 2703 w 10000"/>
              <a:gd name="connsiteY3" fmla="*/ 13035 h 13035"/>
              <a:gd name="connsiteX4" fmla="*/ 1481 w 10000"/>
              <a:gd name="connsiteY4" fmla="*/ 3854 h 13035"/>
              <a:gd name="connsiteX5" fmla="*/ 260 w 10000"/>
              <a:gd name="connsiteY5" fmla="*/ 13035 h 13035"/>
              <a:gd name="connsiteX6" fmla="*/ 0 w 10000"/>
              <a:gd name="connsiteY6" fmla="*/ 13035 h 13035"/>
              <a:gd name="connsiteX7" fmla="*/ 0 w 10000"/>
              <a:gd name="connsiteY7" fmla="*/ 3035 h 13035"/>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0" y="0"/>
                </a:moveTo>
                <a:lnTo>
                  <a:pt x="10000" y="0"/>
                </a:lnTo>
                <a:lnTo>
                  <a:pt x="10000" y="10000"/>
                </a:lnTo>
                <a:lnTo>
                  <a:pt x="2703" y="10000"/>
                </a:lnTo>
                <a:cubicBezTo>
                  <a:pt x="2693" y="6492"/>
                  <a:pt x="2263" y="777"/>
                  <a:pt x="1481" y="819"/>
                </a:cubicBezTo>
                <a:cubicBezTo>
                  <a:pt x="703" y="861"/>
                  <a:pt x="278" y="6345"/>
                  <a:pt x="260" y="10000"/>
                </a:cubicBezTo>
                <a:lnTo>
                  <a:pt x="0" y="10000"/>
                </a:lnTo>
                <a:lnTo>
                  <a:pt x="0" y="0"/>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pPr defTabSz="914323"/>
            <a:endParaRPr lang="en-US" sz="1900" dirty="0">
              <a:solidFill>
                <a:srgbClr val="000000"/>
              </a:solidFill>
              <a:latin typeface="Adobe Clean Light"/>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9627" y="477610"/>
            <a:ext cx="1453896" cy="1373935"/>
          </a:xfrm>
          <a:prstGeom prst="rect">
            <a:avLst/>
          </a:prstGeom>
        </p:spPr>
      </p:pic>
    </p:spTree>
    <p:extLst>
      <p:ext uri="{BB962C8B-B14F-4D97-AF65-F5344CB8AC3E}">
        <p14:creationId xmlns:p14="http://schemas.microsoft.com/office/powerpoint/2010/main" val="1373178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5" y="6629400"/>
            <a:ext cx="1015735" cy="168274"/>
          </a:xfrm>
          <a:prstGeom prst="rect">
            <a:avLst/>
          </a:prstGeom>
        </p:spPr>
        <p:txBody>
          <a:bodyPr/>
          <a:lstStyle/>
          <a:p>
            <a:pPr defTabSz="914323"/>
            <a:fld id="{79050707-6B9C-41AD-8E71-8169BFD8CE9E}" type="datetime1">
              <a:rPr lang="en-US" sz="1900" smtClean="0">
                <a:solidFill>
                  <a:srgbClr val="000000"/>
                </a:solidFill>
              </a:rPr>
              <a:pPr defTabSz="914323"/>
              <a:t>12/21/15</a:t>
            </a:fld>
            <a:endParaRPr lang="en-US" sz="1900"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pPr defTabSz="914323"/>
            <a:endParaRPr lang="en-US" sz="1900">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defTabSz="914323"/>
            <a:fld id="{90156F56-D5AE-4C6F-B826-C69D1BC521BB}" type="slidenum">
              <a:rPr lang="en-US" sz="1900" smtClean="0">
                <a:solidFill>
                  <a:srgbClr val="000000"/>
                </a:solidFill>
              </a:rPr>
              <a:pPr algn="ctr" defTabSz="914323"/>
              <a:t>‹#›</a:t>
            </a:fld>
            <a:endParaRPr lang="en-US" sz="1900" dirty="0">
              <a:solidFill>
                <a:srgbClr val="000000"/>
              </a:solidFill>
            </a:endParaRPr>
          </a:p>
        </p:txBody>
      </p:sp>
    </p:spTree>
    <p:extLst>
      <p:ext uri="{BB962C8B-B14F-4D97-AF65-F5344CB8AC3E}">
        <p14:creationId xmlns:p14="http://schemas.microsoft.com/office/powerpoint/2010/main" val="602644025"/>
      </p:ext>
    </p:extLst>
  </p:cSld>
  <p:clrMapOvr>
    <a:masterClrMapping/>
  </p:clrMapOvr>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 GSP">
    <p:spTree>
      <p:nvGrpSpPr>
        <p:cNvPr id="1" name=""/>
        <p:cNvGrpSpPr/>
        <p:nvPr/>
      </p:nvGrpSpPr>
      <p:grpSpPr>
        <a:xfrm>
          <a:off x="0" y="0"/>
          <a:ext cx="0" cy="0"/>
          <a:chOff x="0" y="0"/>
          <a:chExt cx="0" cy="0"/>
        </a:xfrm>
      </p:grpSpPr>
      <p:pic>
        <p:nvPicPr>
          <p:cNvPr id="12" name="Picture 11" descr="MC1_identity_RGB_150_Flat.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85" y="0"/>
            <a:ext cx="12221242" cy="6858000"/>
          </a:xfrm>
          <a:prstGeom prst="rect">
            <a:avLst/>
          </a:prstGeom>
        </p:spPr>
      </p:pic>
      <p:sp>
        <p:nvSpPr>
          <p:cNvPr id="14" name="Rectangle 13"/>
          <p:cNvSpPr/>
          <p:nvPr userDrawn="1"/>
        </p:nvSpPr>
        <p:spPr>
          <a:xfrm>
            <a:off x="0" y="1303022"/>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rtlCol="0" anchor="ctr"/>
          <a:lstStyle/>
          <a:p>
            <a:pPr algn="ctr" defTabSz="914323"/>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4"/>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099" indent="0" algn="ctr">
              <a:buNone/>
              <a:defRPr>
                <a:solidFill>
                  <a:schemeClr val="tx1">
                    <a:tint val="75000"/>
                  </a:schemeClr>
                </a:solidFill>
              </a:defRPr>
            </a:lvl2pPr>
            <a:lvl3pPr marL="1088200" indent="0" algn="ctr">
              <a:buNone/>
              <a:defRPr>
                <a:solidFill>
                  <a:schemeClr val="tx1">
                    <a:tint val="75000"/>
                  </a:schemeClr>
                </a:solidFill>
              </a:defRPr>
            </a:lvl3pPr>
            <a:lvl4pPr marL="1632300" indent="0" algn="ctr">
              <a:buNone/>
              <a:defRPr>
                <a:solidFill>
                  <a:schemeClr val="tx1">
                    <a:tint val="75000"/>
                  </a:schemeClr>
                </a:solidFill>
              </a:defRPr>
            </a:lvl4pPr>
            <a:lvl5pPr marL="2176399" indent="0" algn="ctr">
              <a:buNone/>
              <a:defRPr>
                <a:solidFill>
                  <a:schemeClr val="tx1">
                    <a:tint val="75000"/>
                  </a:schemeClr>
                </a:solidFill>
              </a:defRPr>
            </a:lvl5pPr>
            <a:lvl6pPr marL="2720500" indent="0" algn="ctr">
              <a:buNone/>
              <a:defRPr>
                <a:solidFill>
                  <a:schemeClr val="tx1">
                    <a:tint val="75000"/>
                  </a:schemeClr>
                </a:solidFill>
              </a:defRPr>
            </a:lvl6pPr>
            <a:lvl7pPr marL="3264599" indent="0" algn="ctr">
              <a:buNone/>
              <a:defRPr>
                <a:solidFill>
                  <a:schemeClr val="tx1">
                    <a:tint val="75000"/>
                  </a:schemeClr>
                </a:solidFill>
              </a:defRPr>
            </a:lvl7pPr>
            <a:lvl8pPr marL="3808700" indent="0" algn="ctr">
              <a:buNone/>
              <a:defRPr>
                <a:solidFill>
                  <a:schemeClr val="tx1">
                    <a:tint val="75000"/>
                  </a:schemeClr>
                </a:solidFill>
              </a:defRPr>
            </a:lvl8pPr>
            <a:lvl9pPr marL="4352799"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23"/>
            <a:r>
              <a:rPr lang="en-US" sz="700" dirty="0" smtClean="0">
                <a:solidFill>
                  <a:srgbClr val="FFFFFF"/>
                </a:solidFill>
              </a:rPr>
              <a:t>© 2015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3" y="-2381"/>
            <a:ext cx="417908" cy="685799"/>
          </a:xfrm>
          <a:prstGeom prst="rect">
            <a:avLst/>
          </a:prstGeom>
        </p:spPr>
      </p:pic>
    </p:spTree>
    <p:extLst>
      <p:ext uri="{BB962C8B-B14F-4D97-AF65-F5344CB8AC3E}">
        <p14:creationId xmlns:p14="http://schemas.microsoft.com/office/powerpoint/2010/main" val="2729268588"/>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a:hlinkClick r:id="rId2" action="ppaction://hlinksldjump"/>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36186" y="107564"/>
            <a:ext cx="218440" cy="218440"/>
          </a:xfrm>
          <a:prstGeom prst="rect">
            <a:avLst/>
          </a:prstGeom>
        </p:spPr>
      </p:pic>
      <p:pic>
        <p:nvPicPr>
          <p:cNvPr id="5" name="Picture 4">
            <a:hlinkClick r:id="rId2" action="ppaction://hlinksldjump"/>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948166" y="6552502"/>
            <a:ext cx="218440" cy="218440"/>
          </a:xfrm>
          <a:prstGeom prst="rect">
            <a:avLst/>
          </a:prstGeom>
        </p:spPr>
      </p:pic>
    </p:spTree>
    <p:extLst>
      <p:ext uri="{BB962C8B-B14F-4D97-AF65-F5344CB8AC3E}">
        <p14:creationId xmlns:p14="http://schemas.microsoft.com/office/powerpoint/2010/main" val="3829050331"/>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10" name="Picture 9" descr="ppt_background_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Title 1"/>
          <p:cNvSpPr>
            <a:spLocks noGrp="1"/>
          </p:cNvSpPr>
          <p:nvPr>
            <p:ph type="title"/>
          </p:nvPr>
        </p:nvSpPr>
        <p:spPr>
          <a:xfrm>
            <a:off x="304721" y="184150"/>
            <a:ext cx="11579384" cy="411162"/>
          </a:xfrm>
        </p:spPr>
        <p:txBody>
          <a:bodyPr/>
          <a:lstStyle/>
          <a:p>
            <a:r>
              <a:rPr lang="en-US" smtClean="0"/>
              <a:t>Click to edit Master title style</a:t>
            </a:r>
            <a:endParaRPr lang="en-US"/>
          </a:p>
        </p:txBody>
      </p:sp>
    </p:spTree>
    <p:extLst>
      <p:ext uri="{BB962C8B-B14F-4D97-AF65-F5344CB8AC3E}">
        <p14:creationId xmlns:p14="http://schemas.microsoft.com/office/powerpoint/2010/main" val="2992853471"/>
      </p:ext>
    </p:extLst>
  </p:cSld>
  <p:clrMapOvr>
    <a:masterClrMapping/>
  </p:clrMapOvr>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1"/>
            <a:ext cx="12188825" cy="6442075"/>
          </a:xfrm>
          <a:prstGeom prst="rect">
            <a:avLst/>
          </a:prstGeom>
          <a:gradFill flip="none" rotWithShape="1">
            <a:gsLst>
              <a:gs pos="0">
                <a:srgbClr val="0A122F"/>
              </a:gs>
              <a:gs pos="100000">
                <a:srgbClr val="000000"/>
              </a:gs>
            </a:gsLst>
            <a:path path="circle">
              <a:fillToRect l="50000" t="50000" r="50000" b="50000"/>
            </a:path>
            <a:tileRect/>
          </a:gradFill>
          <a:ln w="25400" cap="flat" cmpd="sng" algn="ctr">
            <a:noFill/>
            <a:prstDash val="solid"/>
          </a:ln>
          <a:effectLst/>
        </p:spPr>
        <p:txBody>
          <a:bodyPr lIns="108821" tIns="54409" rIns="108821" bIns="54409" anchor="ctr"/>
          <a:lstStyle/>
          <a:p>
            <a:pPr algn="ctr" defTabSz="914323" fontAlgn="base">
              <a:spcBef>
                <a:spcPct val="0"/>
              </a:spcBef>
              <a:spcAft>
                <a:spcPct val="0"/>
              </a:spcAft>
              <a:defRPr/>
            </a:pPr>
            <a:endParaRPr lang="en-US" sz="1900" kern="0" dirty="0">
              <a:solidFill>
                <a:srgbClr val="FFFFFF"/>
              </a:solidFill>
              <a:ea typeface="ＭＳ Ｐゴシック" pitchFamily="-111" charset="-128"/>
            </a:endParaRPr>
          </a:p>
        </p:txBody>
      </p:sp>
      <p:sp>
        <p:nvSpPr>
          <p:cNvPr id="2" name="Title 1"/>
          <p:cNvSpPr>
            <a:spLocks noGrp="1"/>
          </p:cNvSpPr>
          <p:nvPr>
            <p:ph type="title"/>
          </p:nvPr>
        </p:nvSpPr>
        <p:spPr>
          <a:xfrm>
            <a:off x="304721" y="184149"/>
            <a:ext cx="11431931" cy="411163"/>
          </a:xfrm>
        </p:spPr>
        <p:txBody>
          <a:bodyPr/>
          <a:lstStyle>
            <a:lvl1pPr>
              <a:defRPr>
                <a:solidFill>
                  <a:schemeClr val="tx1"/>
                </a:solidFill>
              </a:defRPr>
            </a:lvl1pPr>
          </a:lstStyle>
          <a:p>
            <a:r>
              <a:rPr lang="en-US" dirty="0" smtClean="0"/>
              <a:t>Click to edit Master title style</a:t>
            </a:r>
            <a:endParaRPr lang="en-US" dirty="0"/>
          </a:p>
        </p:txBody>
      </p:sp>
      <p:pic>
        <p:nvPicPr>
          <p:cNvPr id="4" name="Picture 3">
            <a:hlinkClick r:id="rId2" action="ppaction://hlinksldjump"/>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36186" y="107564"/>
            <a:ext cx="218440" cy="218440"/>
          </a:xfrm>
          <a:prstGeom prst="rect">
            <a:avLst/>
          </a:prstGeom>
        </p:spPr>
      </p:pic>
      <p:pic>
        <p:nvPicPr>
          <p:cNvPr id="6" name="Picture 5">
            <a:hlinkClick r:id="" action="ppaction://noaction"/>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948166" y="6552502"/>
            <a:ext cx="218440" cy="218440"/>
          </a:xfrm>
          <a:prstGeom prst="rect">
            <a:avLst/>
          </a:prstGeom>
        </p:spPr>
      </p:pic>
    </p:spTree>
    <p:extLst>
      <p:ext uri="{BB962C8B-B14F-4D97-AF65-F5344CB8AC3E}">
        <p14:creationId xmlns:p14="http://schemas.microsoft.com/office/powerpoint/2010/main" val="2615908585"/>
      </p:ext>
    </p:extLst>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1"/>
            <a:ext cx="12188825" cy="6442075"/>
          </a:xfrm>
          <a:prstGeom prst="rect">
            <a:avLst/>
          </a:prstGeom>
          <a:gradFill flip="none" rotWithShape="1">
            <a:gsLst>
              <a:gs pos="0">
                <a:srgbClr val="0A122F"/>
              </a:gs>
              <a:gs pos="100000">
                <a:srgbClr val="000000"/>
              </a:gs>
            </a:gsLst>
            <a:path path="circle">
              <a:fillToRect l="50000" t="50000" r="50000" b="50000"/>
            </a:path>
            <a:tileRect/>
          </a:gradFill>
          <a:ln w="25400" cap="flat" cmpd="sng" algn="ctr">
            <a:noFill/>
            <a:prstDash val="solid"/>
          </a:ln>
          <a:effectLst/>
        </p:spPr>
        <p:txBody>
          <a:bodyPr lIns="108821" tIns="54409" rIns="108821" bIns="54409" anchor="ctr"/>
          <a:lstStyle/>
          <a:p>
            <a:pPr algn="ctr" defTabSz="914323" fontAlgn="base">
              <a:spcBef>
                <a:spcPct val="0"/>
              </a:spcBef>
              <a:spcAft>
                <a:spcPct val="0"/>
              </a:spcAft>
              <a:defRPr/>
            </a:pPr>
            <a:endParaRPr lang="en-US" sz="1900" kern="0" dirty="0">
              <a:solidFill>
                <a:srgbClr val="FFFFFF"/>
              </a:solidFill>
              <a:ea typeface="ＭＳ Ｐゴシック" pitchFamily="-111" charset="-128"/>
            </a:endParaRPr>
          </a:p>
        </p:txBody>
      </p:sp>
      <p:sp>
        <p:nvSpPr>
          <p:cNvPr id="2" name="Title 1"/>
          <p:cNvSpPr>
            <a:spLocks noGrp="1"/>
          </p:cNvSpPr>
          <p:nvPr>
            <p:ph type="title"/>
          </p:nvPr>
        </p:nvSpPr>
        <p:spPr>
          <a:xfrm>
            <a:off x="304721" y="184149"/>
            <a:ext cx="11397912" cy="411163"/>
          </a:xfrm>
        </p:spPr>
        <p:txBody>
          <a:bodyPr/>
          <a:lstStyle>
            <a:lvl1pPr>
              <a:defRPr>
                <a:solidFill>
                  <a:schemeClr val="tx1"/>
                </a:solidFill>
              </a:defRPr>
            </a:lvl1pPr>
          </a:lstStyle>
          <a:p>
            <a:r>
              <a:rPr lang="en-US" dirty="0" smtClean="0"/>
              <a:t>Click to edit Master title style</a:t>
            </a:r>
            <a:endParaRPr lang="en-US" dirty="0"/>
          </a:p>
        </p:txBody>
      </p:sp>
      <p:pic>
        <p:nvPicPr>
          <p:cNvPr id="4" name="Picture 3">
            <a:hlinkClick r:id="rId2" action="ppaction://hlinksldjump"/>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36186" y="107564"/>
            <a:ext cx="218440" cy="218440"/>
          </a:xfrm>
          <a:prstGeom prst="rect">
            <a:avLst/>
          </a:prstGeom>
        </p:spPr>
      </p:pic>
      <p:pic>
        <p:nvPicPr>
          <p:cNvPr id="5" name="Picture 4">
            <a:hlinkClick r:id="" action="ppaction://noaction"/>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948166" y="6552502"/>
            <a:ext cx="218440" cy="218440"/>
          </a:xfrm>
          <a:prstGeom prst="rect">
            <a:avLst/>
          </a:prstGeom>
        </p:spPr>
      </p:pic>
    </p:spTree>
    <p:extLst>
      <p:ext uri="{BB962C8B-B14F-4D97-AF65-F5344CB8AC3E}">
        <p14:creationId xmlns:p14="http://schemas.microsoft.com/office/powerpoint/2010/main" val="1288145022"/>
      </p:ext>
    </p:extLst>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49"/>
            <a:ext cx="11431931" cy="411163"/>
          </a:xfrm>
        </p:spPr>
        <p:txBody>
          <a:bodyPr/>
          <a:lstStyle/>
          <a:p>
            <a:r>
              <a:rPr lang="en-US" smtClean="0"/>
              <a:t>Click to edit Master title style</a:t>
            </a:r>
            <a:endParaRPr lang="en-US"/>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1" tIns="54409" rIns="108821" bIns="54409" anchor="ctr"/>
          <a:lstStyle/>
          <a:p>
            <a:pPr algn="ctr" defTabSz="914323" fontAlgn="base">
              <a:spcBef>
                <a:spcPct val="0"/>
              </a:spcBef>
              <a:spcAft>
                <a:spcPct val="0"/>
              </a:spcAft>
            </a:pPr>
            <a:endParaRPr lang="en-US" sz="1900">
              <a:solidFill>
                <a:srgbClr val="FFFFFF"/>
              </a:solidFill>
              <a:ea typeface="ＭＳ Ｐゴシック" pitchFamily="-111" charset="-128"/>
            </a:endParaRPr>
          </a:p>
        </p:txBody>
      </p:sp>
      <p:pic>
        <p:nvPicPr>
          <p:cNvPr id="4" name="Picture 3">
            <a:hlinkClick r:id="rId2" action="ppaction://hlinksldjump"/>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36186" y="107564"/>
            <a:ext cx="218440" cy="218440"/>
          </a:xfrm>
          <a:prstGeom prst="rect">
            <a:avLst/>
          </a:prstGeom>
        </p:spPr>
      </p:pic>
      <p:pic>
        <p:nvPicPr>
          <p:cNvPr id="5" name="Picture 4">
            <a:hlinkClick r:id="" action="ppaction://noaction"/>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948166" y="6552502"/>
            <a:ext cx="218440" cy="218440"/>
          </a:xfrm>
          <a:prstGeom prst="rect">
            <a:avLst/>
          </a:prstGeom>
        </p:spPr>
      </p:pic>
    </p:spTree>
    <p:extLst>
      <p:ext uri="{BB962C8B-B14F-4D97-AF65-F5344CB8AC3E}">
        <p14:creationId xmlns:p14="http://schemas.microsoft.com/office/powerpoint/2010/main" val="3282069736"/>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ck Content Are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952" cy="6446520"/>
          </a:xfrm>
          <a:prstGeom prst="rect">
            <a:avLst/>
          </a:prstGeom>
        </p:spPr>
      </p:pic>
      <p:sp>
        <p:nvSpPr>
          <p:cNvPr id="8" name="Rectangle 7"/>
          <p:cNvSpPr/>
          <p:nvPr userDrawn="1"/>
        </p:nvSpPr>
        <p:spPr>
          <a:xfrm>
            <a:off x="67" y="1"/>
            <a:ext cx="12188888" cy="6446520"/>
          </a:xfrm>
          <a:prstGeom prst="rect">
            <a:avLst/>
          </a:prstGeom>
          <a:gradFill flip="none" rotWithShape="1">
            <a:gsLst>
              <a:gs pos="67000">
                <a:srgbClr val="000000">
                  <a:alpha val="87000"/>
                </a:srgbClr>
              </a:gs>
              <a:gs pos="100000">
                <a:srgbClr val="000000">
                  <a:alpha val="5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rtlCol="0" anchor="ctr"/>
          <a:lstStyle/>
          <a:p>
            <a:pPr algn="ctr" defTabSz="914323"/>
            <a:endParaRPr lang="en-US" sz="1900">
              <a:solidFill>
                <a:prstClr val="white"/>
              </a:solidFill>
            </a:endParaRPr>
          </a:p>
        </p:txBody>
      </p:sp>
      <p:sp>
        <p:nvSpPr>
          <p:cNvPr id="2" name="Title 1"/>
          <p:cNvSpPr>
            <a:spLocks noGrp="1"/>
          </p:cNvSpPr>
          <p:nvPr>
            <p:ph type="title"/>
          </p:nvPr>
        </p:nvSpPr>
        <p:spPr>
          <a:xfrm>
            <a:off x="304721" y="184149"/>
            <a:ext cx="11420591" cy="411163"/>
          </a:xfrm>
        </p:spPr>
        <p:txBody>
          <a:bodyPr/>
          <a:lstStyle>
            <a:lvl1pPr>
              <a:defRPr sz="2400" i="0">
                <a:latin typeface="Adobe Clean Light" pitchFamily="34" charset="0"/>
              </a:defRPr>
            </a:lvl1pPr>
          </a:lstStyle>
          <a:p>
            <a:r>
              <a:rPr lang="en-US" smtClean="0"/>
              <a:t>Click to edit Master title style</a:t>
            </a:r>
            <a:endParaRPr lang="en-US"/>
          </a:p>
        </p:txBody>
      </p:sp>
      <p:pic>
        <p:nvPicPr>
          <p:cNvPr id="5" name="Picture 4">
            <a:hlinkClick r:id="rId3" action="ppaction://hlinksldjump"/>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836186" y="107564"/>
            <a:ext cx="218440" cy="218440"/>
          </a:xfrm>
          <a:prstGeom prst="rect">
            <a:avLst/>
          </a:prstGeom>
        </p:spPr>
      </p:pic>
      <p:pic>
        <p:nvPicPr>
          <p:cNvPr id="6" name="Picture 5">
            <a:hlinkClick r:id="" action="ppaction://noaction"/>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948166" y="6552502"/>
            <a:ext cx="218440" cy="218440"/>
          </a:xfrm>
          <a:prstGeom prst="rect">
            <a:avLst/>
          </a:prstGeom>
        </p:spPr>
      </p:pic>
    </p:spTree>
    <p:extLst>
      <p:ext uri="{BB962C8B-B14F-4D97-AF65-F5344CB8AC3E}">
        <p14:creationId xmlns:p14="http://schemas.microsoft.com/office/powerpoint/2010/main" val="27839577"/>
      </p:ext>
    </p:extLst>
  </p:cSld>
  <p:clrMapOvr>
    <a:masterClrMapping/>
  </p:clrMapOvr>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7_Title Only">
    <p:spTree>
      <p:nvGrpSpPr>
        <p:cNvPr id="1" name=""/>
        <p:cNvGrpSpPr/>
        <p:nvPr/>
      </p:nvGrpSpPr>
      <p:grpSpPr>
        <a:xfrm>
          <a:off x="0" y="0"/>
          <a:ext cx="0" cy="0"/>
          <a:chOff x="0" y="0"/>
          <a:chExt cx="0" cy="0"/>
        </a:xfrm>
      </p:grpSpPr>
      <p:pic>
        <p:nvPicPr>
          <p:cNvPr id="38" name="image10.png" descr="ppt_background.png"/>
          <p:cNvPicPr/>
          <p:nvPr/>
        </p:nvPicPr>
        <p:blipFill>
          <a:blip r:embed="rId2">
            <a:extLst/>
          </a:blip>
          <a:stretch>
            <a:fillRect/>
          </a:stretch>
        </p:blipFill>
        <p:spPr>
          <a:xfrm>
            <a:off x="3" y="0"/>
            <a:ext cx="12198357" cy="6449920"/>
          </a:xfrm>
          <a:prstGeom prst="rect">
            <a:avLst/>
          </a:prstGeom>
          <a:ln w="12700">
            <a:miter lim="400000"/>
          </a:ln>
        </p:spPr>
      </p:pic>
      <p:sp>
        <p:nvSpPr>
          <p:cNvPr id="39" name="Shape 39"/>
          <p:cNvSpPr>
            <a:spLocks noGrp="1"/>
          </p:cNvSpPr>
          <p:nvPr>
            <p:ph type="sldNum" sz="quarter" idx="2"/>
          </p:nvPr>
        </p:nvSpPr>
        <p:spPr>
          <a:xfrm>
            <a:off x="5590914" y="6443226"/>
            <a:ext cx="1016530" cy="235829"/>
          </a:xfrm>
          <a:prstGeom prst="rect">
            <a:avLst/>
          </a:prstGeom>
        </p:spPr>
        <p:txBody>
          <a:bodyPr lIns="91436" tIns="45719" rIns="91436" bIns="45719"/>
          <a:lstStyle/>
          <a:p>
            <a:pPr defTabSz="914323"/>
            <a:fld id="{86CB4B4D-7CA3-9044-876B-883B54F8677D}" type="slidenum">
              <a:rPr sz="1900">
                <a:solidFill>
                  <a:srgbClr val="000000"/>
                </a:solidFill>
              </a:rPr>
              <a:pPr defTabSz="914323"/>
              <a:t>‹#›</a:t>
            </a:fld>
            <a:endParaRPr sz="1900">
              <a:solidFill>
                <a:srgbClr val="000000"/>
              </a:solidFill>
            </a:endParaRPr>
          </a:p>
        </p:txBody>
      </p:sp>
      <p:sp>
        <p:nvSpPr>
          <p:cNvPr id="40" name="Shape 40"/>
          <p:cNvSpPr>
            <a:spLocks noGrp="1"/>
          </p:cNvSpPr>
          <p:nvPr>
            <p:ph type="title"/>
          </p:nvPr>
        </p:nvSpPr>
        <p:spPr>
          <a:prstGeom prst="rect">
            <a:avLst/>
          </a:prstGeom>
        </p:spPr>
        <p:txBody>
          <a:bodyPr/>
          <a:lstStyle>
            <a:lvl1pPr>
              <a:defRPr>
                <a:solidFill>
                  <a:srgbClr val="262626"/>
                </a:solidFill>
              </a:defRPr>
            </a:lvl1pPr>
          </a:lstStyle>
          <a:p>
            <a:pPr lvl="0">
              <a:defRPr sz="1800">
                <a:solidFill>
                  <a:srgbClr val="000000"/>
                </a:solidFill>
              </a:defRPr>
            </a:pPr>
            <a:r>
              <a:rPr sz="2400">
                <a:solidFill>
                  <a:srgbClr val="262626"/>
                </a:solidFill>
              </a:rPr>
              <a:t>Title Text</a:t>
            </a:r>
          </a:p>
        </p:txBody>
      </p:sp>
      <p:pic>
        <p:nvPicPr>
          <p:cNvPr id="5" name="Picture 4">
            <a:hlinkClick r:id="rId3" action="ppaction://hlinksldjump"/>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836187" y="107564"/>
            <a:ext cx="218440" cy="218440"/>
          </a:xfrm>
          <a:prstGeom prst="rect">
            <a:avLst/>
          </a:prstGeom>
        </p:spPr>
      </p:pic>
    </p:spTree>
    <p:extLst>
      <p:ext uri="{BB962C8B-B14F-4D97-AF65-F5344CB8AC3E}">
        <p14:creationId xmlns:p14="http://schemas.microsoft.com/office/powerpoint/2010/main" val="1455729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5" name="Rectangle 14"/>
          <p:cNvSpPr/>
          <p:nvPr userDrawn="1"/>
        </p:nvSpPr>
        <p:spPr>
          <a:xfrm>
            <a:off x="0" y="0"/>
            <a:ext cx="12188825" cy="6858000"/>
          </a:xfrm>
          <a:prstGeom prst="rect">
            <a:avLst/>
          </a:prstGeom>
          <a:gradFill flip="none" rotWithShape="1">
            <a:gsLst>
              <a:gs pos="0">
                <a:schemeClr val="tx1">
                  <a:lumMod val="85000"/>
                  <a:lumOff val="15000"/>
                </a:schemeClr>
              </a:gs>
              <a:gs pos="100000">
                <a:schemeClr val="tx1">
                  <a:lumMod val="95000"/>
                  <a:lumOff val="5000"/>
                </a:schemeClr>
              </a:gs>
            </a:gsLst>
            <a:path path="circle">
              <a:fillToRect l="50000" t="50000" r="50000" b="50000"/>
            </a:path>
            <a:tileRect/>
          </a:gradFill>
          <a:ln>
            <a:noFill/>
          </a:ln>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defTabSz="914323"/>
            <a:endParaRPr lang="en-US" sz="1900" dirty="0">
              <a:solidFill>
                <a:prstClr val="white"/>
              </a:solidFill>
              <a:latin typeface="Adobe Clean Light"/>
            </a:endParaRPr>
          </a:p>
        </p:txBody>
      </p:sp>
      <p:sp>
        <p:nvSpPr>
          <p:cNvPr id="2" name="Title 1"/>
          <p:cNvSpPr>
            <a:spLocks noGrp="1"/>
          </p:cNvSpPr>
          <p:nvPr>
            <p:ph type="title"/>
          </p:nvPr>
        </p:nvSpPr>
        <p:spPr>
          <a:xfrm>
            <a:off x="4367662" y="408356"/>
            <a:ext cx="7414869" cy="902094"/>
          </a:xfr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74320" rIns="182880" bIns="274320" anchor="b" anchorCtr="0"/>
          <a:lstStyle>
            <a:lvl1pPr>
              <a:defRPr lang="en-US">
                <a:solidFill>
                  <a:schemeClr val="lt1"/>
                </a:solidFill>
                <a:latin typeface="Adobe Clean Light"/>
                <a:ea typeface="+mn-ea"/>
                <a:cs typeface="Adobe Clean Light"/>
              </a:defRPr>
            </a:lvl1pPr>
          </a:lstStyle>
          <a:p>
            <a:pPr marL="0" lvl="0" fontAlgn="base">
              <a:lnSpc>
                <a:spcPct val="80000"/>
              </a:lnSpc>
              <a:spcAft>
                <a:spcPct val="0"/>
              </a:spcAft>
            </a:pPr>
            <a:r>
              <a:rPr lang="en-US" dirty="0" smtClean="0"/>
              <a:t>Click to edit Master title style</a:t>
            </a:r>
            <a:endParaRPr lang="en-US" dirty="0"/>
          </a:p>
        </p:txBody>
      </p:sp>
      <p:grpSp>
        <p:nvGrpSpPr>
          <p:cNvPr id="6" name="Group 5"/>
          <p:cNvGrpSpPr/>
          <p:nvPr userDrawn="1"/>
        </p:nvGrpSpPr>
        <p:grpSpPr>
          <a:xfrm>
            <a:off x="366575" y="228600"/>
            <a:ext cx="2880000" cy="2880639"/>
            <a:chOff x="366575" y="228600"/>
            <a:chExt cx="2880000" cy="2880639"/>
          </a:xfrm>
        </p:grpSpPr>
        <p:sp>
          <p:nvSpPr>
            <p:cNvPr id="11" name="Oval 22"/>
            <p:cNvSpPr>
              <a:spLocks/>
            </p:cNvSpPr>
            <p:nvPr userDrawn="1"/>
          </p:nvSpPr>
          <p:spPr bwMode="auto">
            <a:xfrm>
              <a:off x="416979" y="228600"/>
              <a:ext cx="2779192" cy="2880639"/>
            </a:xfrm>
            <a:prstGeom prst="ellipse">
              <a:avLst/>
            </a:prstGeom>
            <a:solidFill>
              <a:schemeClr val="bg1"/>
            </a:solidFill>
            <a:ln w="19050" cap="flat" cmpd="sng">
              <a:solidFill>
                <a:srgbClr val="000000">
                  <a:alpha val="23999"/>
                </a:srgbClr>
              </a:solidFill>
              <a:prstDash val="solid"/>
              <a:miter lim="800000"/>
              <a:headEnd type="none" w="med" len="med"/>
              <a:tailEnd type="none" w="med" len="med"/>
            </a:ln>
            <a:extLst/>
          </p:spPr>
          <p:txBody>
            <a:bodyPr lIns="0" tIns="0" rIns="0" bIns="0" anchor="ctr" anchorCtr="0"/>
            <a:lstStyle/>
            <a:p>
              <a:pPr algn="ctr" defTabSz="914323"/>
              <a:endParaRPr lang="en-US" sz="1900" dirty="0" smtClean="0">
                <a:solidFill>
                  <a:prstClr val="white"/>
                </a:solidFill>
                <a:latin typeface="Adobe Clean Light"/>
                <a:cs typeface="Adobe Clean Light"/>
              </a:endParaRPr>
            </a:p>
          </p:txBody>
        </p:sp>
        <p:sp>
          <p:nvSpPr>
            <p:cNvPr id="12" name="TextBox 11"/>
            <p:cNvSpPr txBox="1"/>
            <p:nvPr userDrawn="1"/>
          </p:nvSpPr>
          <p:spPr>
            <a:xfrm>
              <a:off x="366575" y="1971655"/>
              <a:ext cx="2880000" cy="446276"/>
            </a:xfrm>
            <a:prstGeom prst="rect">
              <a:avLst/>
            </a:prstGeom>
            <a:noFill/>
          </p:spPr>
          <p:txBody>
            <a:bodyPr wrap="square" rtlCol="0">
              <a:spAutoFit/>
            </a:bodyPr>
            <a:lstStyle/>
            <a:p>
              <a:pPr algn="ctr" defTabSz="914323">
                <a:defRPr/>
              </a:pPr>
              <a:r>
                <a:rPr lang="en-US" sz="2300" dirty="0" smtClean="0">
                  <a:solidFill>
                    <a:srgbClr val="000000"/>
                  </a:solidFill>
                  <a:latin typeface="Adobe Clean Light"/>
                  <a:cs typeface="Adobe Clean Light"/>
                </a:rPr>
                <a:t>Profiles &amp; Audiences</a:t>
              </a:r>
            </a:p>
          </p:txBody>
        </p:sp>
      </p:grpSp>
      <p:sp>
        <p:nvSpPr>
          <p:cNvPr id="25" name="Freeform 24"/>
          <p:cNvSpPr>
            <a:spLocks/>
          </p:cNvSpPr>
          <p:nvPr userDrawn="1"/>
        </p:nvSpPr>
        <p:spPr bwMode="auto">
          <a:xfrm>
            <a:off x="3656" y="-1"/>
            <a:ext cx="12183582" cy="1505892"/>
          </a:xfrm>
          <a:custGeom>
            <a:avLst/>
            <a:gdLst>
              <a:gd name="T0" fmla="*/ 1 w 3841"/>
              <a:gd name="T1" fmla="*/ 0 h 476"/>
              <a:gd name="T2" fmla="*/ 3841 w 3841"/>
              <a:gd name="T3" fmla="*/ 0 h 476"/>
              <a:gd name="T4" fmla="*/ 3841 w 3841"/>
              <a:gd name="T5" fmla="*/ 476 h 476"/>
              <a:gd name="T6" fmla="*/ 1039 w 3841"/>
              <a:gd name="T7" fmla="*/ 476 h 476"/>
              <a:gd name="T8" fmla="*/ 570 w 3841"/>
              <a:gd name="T9" fmla="*/ 39 h 476"/>
              <a:gd name="T10" fmla="*/ 101 w 3841"/>
              <a:gd name="T11" fmla="*/ 476 h 476"/>
              <a:gd name="T12" fmla="*/ 1 w 3841"/>
              <a:gd name="T13" fmla="*/ 476 h 476"/>
              <a:gd name="T14" fmla="*/ 1 w 3841"/>
              <a:gd name="T15" fmla="*/ 2 h 476"/>
              <a:gd name="T16" fmla="*/ 1 w 3841"/>
              <a:gd name="T17" fmla="*/ 0 h 476"/>
              <a:gd name="connsiteX0" fmla="*/ 0 w 9997"/>
              <a:gd name="connsiteY0" fmla="*/ 0 h 10000"/>
              <a:gd name="connsiteX1" fmla="*/ 9997 w 9997"/>
              <a:gd name="connsiteY1" fmla="*/ 0 h 10000"/>
              <a:gd name="connsiteX2" fmla="*/ 9997 w 9997"/>
              <a:gd name="connsiteY2" fmla="*/ 10000 h 10000"/>
              <a:gd name="connsiteX3" fmla="*/ 2702 w 9997"/>
              <a:gd name="connsiteY3" fmla="*/ 10000 h 10000"/>
              <a:gd name="connsiteX4" fmla="*/ 1481 w 9997"/>
              <a:gd name="connsiteY4" fmla="*/ 819 h 10000"/>
              <a:gd name="connsiteX5" fmla="*/ 260 w 9997"/>
              <a:gd name="connsiteY5" fmla="*/ 10000 h 10000"/>
              <a:gd name="connsiteX6" fmla="*/ 0 w 9997"/>
              <a:gd name="connsiteY6" fmla="*/ 10000 h 10000"/>
              <a:gd name="connsiteX7" fmla="*/ 33 w 9997"/>
              <a:gd name="connsiteY7" fmla="*/ 979 h 10000"/>
              <a:gd name="connsiteX8" fmla="*/ 0 w 9997"/>
              <a:gd name="connsiteY8" fmla="*/ 0 h 10000"/>
              <a:gd name="connsiteX0" fmla="*/ 750 w 10750"/>
              <a:gd name="connsiteY0" fmla="*/ 740 h 10740"/>
              <a:gd name="connsiteX1" fmla="*/ 10750 w 10750"/>
              <a:gd name="connsiteY1" fmla="*/ 740 h 10740"/>
              <a:gd name="connsiteX2" fmla="*/ 10750 w 10750"/>
              <a:gd name="connsiteY2" fmla="*/ 10740 h 10740"/>
              <a:gd name="connsiteX3" fmla="*/ 3453 w 10750"/>
              <a:gd name="connsiteY3" fmla="*/ 10740 h 10740"/>
              <a:gd name="connsiteX4" fmla="*/ 2231 w 10750"/>
              <a:gd name="connsiteY4" fmla="*/ 1559 h 10740"/>
              <a:gd name="connsiteX5" fmla="*/ 1010 w 10750"/>
              <a:gd name="connsiteY5" fmla="*/ 10740 h 10740"/>
              <a:gd name="connsiteX6" fmla="*/ 750 w 10750"/>
              <a:gd name="connsiteY6" fmla="*/ 10740 h 10740"/>
              <a:gd name="connsiteX7" fmla="*/ 750 w 10750"/>
              <a:gd name="connsiteY7" fmla="*/ 740 h 10740"/>
              <a:gd name="connsiteX0" fmla="*/ 750 w 10750"/>
              <a:gd name="connsiteY0" fmla="*/ 0 h 10000"/>
              <a:gd name="connsiteX1" fmla="*/ 10750 w 10750"/>
              <a:gd name="connsiteY1" fmla="*/ 0 h 10000"/>
              <a:gd name="connsiteX2" fmla="*/ 10750 w 10750"/>
              <a:gd name="connsiteY2" fmla="*/ 10000 h 10000"/>
              <a:gd name="connsiteX3" fmla="*/ 3453 w 10750"/>
              <a:gd name="connsiteY3" fmla="*/ 10000 h 10000"/>
              <a:gd name="connsiteX4" fmla="*/ 2231 w 10750"/>
              <a:gd name="connsiteY4" fmla="*/ 819 h 10000"/>
              <a:gd name="connsiteX5" fmla="*/ 1010 w 10750"/>
              <a:gd name="connsiteY5" fmla="*/ 10000 h 10000"/>
              <a:gd name="connsiteX6" fmla="*/ 750 w 10750"/>
              <a:gd name="connsiteY6" fmla="*/ 10000 h 10000"/>
              <a:gd name="connsiteX7" fmla="*/ 750 w 10750"/>
              <a:gd name="connsiteY7" fmla="*/ 0 h 10000"/>
              <a:gd name="connsiteX0" fmla="*/ 20 w 10020"/>
              <a:gd name="connsiteY0" fmla="*/ 0 h 10000"/>
              <a:gd name="connsiteX1" fmla="*/ 10020 w 10020"/>
              <a:gd name="connsiteY1" fmla="*/ 0 h 10000"/>
              <a:gd name="connsiteX2" fmla="*/ 10020 w 10020"/>
              <a:gd name="connsiteY2" fmla="*/ 10000 h 10000"/>
              <a:gd name="connsiteX3" fmla="*/ 2723 w 10020"/>
              <a:gd name="connsiteY3" fmla="*/ 10000 h 10000"/>
              <a:gd name="connsiteX4" fmla="*/ 1501 w 10020"/>
              <a:gd name="connsiteY4" fmla="*/ 819 h 10000"/>
              <a:gd name="connsiteX5" fmla="*/ 280 w 10020"/>
              <a:gd name="connsiteY5" fmla="*/ 10000 h 10000"/>
              <a:gd name="connsiteX6" fmla="*/ 20 w 10020"/>
              <a:gd name="connsiteY6" fmla="*/ 10000 h 10000"/>
              <a:gd name="connsiteX7" fmla="*/ 20 w 1002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44 w 10044"/>
              <a:gd name="connsiteY0" fmla="*/ 0 h 10000"/>
              <a:gd name="connsiteX1" fmla="*/ 10044 w 10044"/>
              <a:gd name="connsiteY1" fmla="*/ 0 h 10000"/>
              <a:gd name="connsiteX2" fmla="*/ 10044 w 10044"/>
              <a:gd name="connsiteY2" fmla="*/ 10000 h 10000"/>
              <a:gd name="connsiteX3" fmla="*/ 2747 w 10044"/>
              <a:gd name="connsiteY3" fmla="*/ 10000 h 10000"/>
              <a:gd name="connsiteX4" fmla="*/ 1525 w 10044"/>
              <a:gd name="connsiteY4" fmla="*/ 819 h 10000"/>
              <a:gd name="connsiteX5" fmla="*/ 304 w 10044"/>
              <a:gd name="connsiteY5" fmla="*/ 10000 h 10000"/>
              <a:gd name="connsiteX6" fmla="*/ 44 w 10044"/>
              <a:gd name="connsiteY6" fmla="*/ 10000 h 10000"/>
              <a:gd name="connsiteX7" fmla="*/ 44 w 10044"/>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33 w 10033"/>
              <a:gd name="connsiteY0" fmla="*/ 0 h 10000"/>
              <a:gd name="connsiteX1" fmla="*/ 10033 w 10033"/>
              <a:gd name="connsiteY1" fmla="*/ 0 h 10000"/>
              <a:gd name="connsiteX2" fmla="*/ 10033 w 10033"/>
              <a:gd name="connsiteY2" fmla="*/ 10000 h 10000"/>
              <a:gd name="connsiteX3" fmla="*/ 2736 w 10033"/>
              <a:gd name="connsiteY3" fmla="*/ 10000 h 10000"/>
              <a:gd name="connsiteX4" fmla="*/ 1514 w 10033"/>
              <a:gd name="connsiteY4" fmla="*/ 819 h 10000"/>
              <a:gd name="connsiteX5" fmla="*/ 293 w 10033"/>
              <a:gd name="connsiteY5" fmla="*/ 10000 h 10000"/>
              <a:gd name="connsiteX6" fmla="*/ 33 w 10033"/>
              <a:gd name="connsiteY6" fmla="*/ 10000 h 10000"/>
              <a:gd name="connsiteX7" fmla="*/ 33 w 10033"/>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251 h 10251"/>
              <a:gd name="connsiteX1" fmla="*/ 10000 w 10000"/>
              <a:gd name="connsiteY1" fmla="*/ 251 h 10251"/>
              <a:gd name="connsiteX2" fmla="*/ 10000 w 10000"/>
              <a:gd name="connsiteY2" fmla="*/ 10251 h 10251"/>
              <a:gd name="connsiteX3" fmla="*/ 2703 w 10000"/>
              <a:gd name="connsiteY3" fmla="*/ 10251 h 10251"/>
              <a:gd name="connsiteX4" fmla="*/ 1481 w 10000"/>
              <a:gd name="connsiteY4" fmla="*/ 1070 h 10251"/>
              <a:gd name="connsiteX5" fmla="*/ 260 w 10000"/>
              <a:gd name="connsiteY5" fmla="*/ 10251 h 10251"/>
              <a:gd name="connsiteX6" fmla="*/ 0 w 10000"/>
              <a:gd name="connsiteY6" fmla="*/ 10251 h 10251"/>
              <a:gd name="connsiteX7" fmla="*/ 0 w 10000"/>
              <a:gd name="connsiteY7" fmla="*/ 251 h 10251"/>
              <a:gd name="connsiteX0" fmla="*/ 0 w 10000"/>
              <a:gd name="connsiteY0" fmla="*/ 735 h 10735"/>
              <a:gd name="connsiteX1" fmla="*/ 10000 w 10000"/>
              <a:gd name="connsiteY1" fmla="*/ 735 h 10735"/>
              <a:gd name="connsiteX2" fmla="*/ 10000 w 10000"/>
              <a:gd name="connsiteY2" fmla="*/ 10735 h 10735"/>
              <a:gd name="connsiteX3" fmla="*/ 2703 w 10000"/>
              <a:gd name="connsiteY3" fmla="*/ 10735 h 10735"/>
              <a:gd name="connsiteX4" fmla="*/ 1481 w 10000"/>
              <a:gd name="connsiteY4" fmla="*/ 1554 h 10735"/>
              <a:gd name="connsiteX5" fmla="*/ 260 w 10000"/>
              <a:gd name="connsiteY5" fmla="*/ 10735 h 10735"/>
              <a:gd name="connsiteX6" fmla="*/ 0 w 10000"/>
              <a:gd name="connsiteY6" fmla="*/ 10735 h 10735"/>
              <a:gd name="connsiteX7" fmla="*/ 0 w 10000"/>
              <a:gd name="connsiteY7" fmla="*/ 735 h 10735"/>
              <a:gd name="connsiteX0" fmla="*/ 0 w 10000"/>
              <a:gd name="connsiteY0" fmla="*/ 735 h 10735"/>
              <a:gd name="connsiteX1" fmla="*/ 10000 w 10000"/>
              <a:gd name="connsiteY1" fmla="*/ 735 h 10735"/>
              <a:gd name="connsiteX2" fmla="*/ 10000 w 10000"/>
              <a:gd name="connsiteY2" fmla="*/ 10735 h 10735"/>
              <a:gd name="connsiteX3" fmla="*/ 2703 w 10000"/>
              <a:gd name="connsiteY3" fmla="*/ 10735 h 10735"/>
              <a:gd name="connsiteX4" fmla="*/ 1481 w 10000"/>
              <a:gd name="connsiteY4" fmla="*/ 1554 h 10735"/>
              <a:gd name="connsiteX5" fmla="*/ 260 w 10000"/>
              <a:gd name="connsiteY5" fmla="*/ 10735 h 10735"/>
              <a:gd name="connsiteX6" fmla="*/ 0 w 10000"/>
              <a:gd name="connsiteY6" fmla="*/ 10735 h 10735"/>
              <a:gd name="connsiteX7" fmla="*/ 0 w 10000"/>
              <a:gd name="connsiteY7" fmla="*/ 735 h 10735"/>
              <a:gd name="connsiteX0" fmla="*/ 0 w 10000"/>
              <a:gd name="connsiteY0" fmla="*/ 3035 h 13035"/>
              <a:gd name="connsiteX1" fmla="*/ 10000 w 10000"/>
              <a:gd name="connsiteY1" fmla="*/ 3035 h 13035"/>
              <a:gd name="connsiteX2" fmla="*/ 10000 w 10000"/>
              <a:gd name="connsiteY2" fmla="*/ 13035 h 13035"/>
              <a:gd name="connsiteX3" fmla="*/ 2703 w 10000"/>
              <a:gd name="connsiteY3" fmla="*/ 13035 h 13035"/>
              <a:gd name="connsiteX4" fmla="*/ 1481 w 10000"/>
              <a:gd name="connsiteY4" fmla="*/ 3854 h 13035"/>
              <a:gd name="connsiteX5" fmla="*/ 260 w 10000"/>
              <a:gd name="connsiteY5" fmla="*/ 13035 h 13035"/>
              <a:gd name="connsiteX6" fmla="*/ 0 w 10000"/>
              <a:gd name="connsiteY6" fmla="*/ 13035 h 13035"/>
              <a:gd name="connsiteX7" fmla="*/ 0 w 10000"/>
              <a:gd name="connsiteY7" fmla="*/ 3035 h 13035"/>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 name="connsiteX0" fmla="*/ 0 w 10000"/>
              <a:gd name="connsiteY0" fmla="*/ 0 h 10000"/>
              <a:gd name="connsiteX1" fmla="*/ 10000 w 10000"/>
              <a:gd name="connsiteY1" fmla="*/ 0 h 10000"/>
              <a:gd name="connsiteX2" fmla="*/ 10000 w 10000"/>
              <a:gd name="connsiteY2" fmla="*/ 10000 h 10000"/>
              <a:gd name="connsiteX3" fmla="*/ 2703 w 10000"/>
              <a:gd name="connsiteY3" fmla="*/ 10000 h 10000"/>
              <a:gd name="connsiteX4" fmla="*/ 1481 w 10000"/>
              <a:gd name="connsiteY4" fmla="*/ 819 h 10000"/>
              <a:gd name="connsiteX5" fmla="*/ 260 w 10000"/>
              <a:gd name="connsiteY5" fmla="*/ 10000 h 10000"/>
              <a:gd name="connsiteX6" fmla="*/ 0 w 10000"/>
              <a:gd name="connsiteY6" fmla="*/ 10000 h 10000"/>
              <a:gd name="connsiteX7" fmla="*/ 0 w 10000"/>
              <a:gd name="connsiteY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0" y="0"/>
                </a:moveTo>
                <a:lnTo>
                  <a:pt x="10000" y="0"/>
                </a:lnTo>
                <a:lnTo>
                  <a:pt x="10000" y="10000"/>
                </a:lnTo>
                <a:lnTo>
                  <a:pt x="2703" y="10000"/>
                </a:lnTo>
                <a:cubicBezTo>
                  <a:pt x="2693" y="6492"/>
                  <a:pt x="2263" y="777"/>
                  <a:pt x="1481" y="819"/>
                </a:cubicBezTo>
                <a:cubicBezTo>
                  <a:pt x="703" y="861"/>
                  <a:pt x="278" y="6345"/>
                  <a:pt x="260" y="10000"/>
                </a:cubicBezTo>
                <a:lnTo>
                  <a:pt x="0" y="10000"/>
                </a:lnTo>
                <a:lnTo>
                  <a:pt x="0" y="0"/>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pPr defTabSz="914323"/>
            <a:endParaRPr lang="en-US" sz="1900" dirty="0">
              <a:solidFill>
                <a:srgbClr val="000000"/>
              </a:solidFill>
              <a:latin typeface="Adobe Clean Light"/>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9627" y="477610"/>
            <a:ext cx="1453896" cy="1373935"/>
          </a:xfrm>
          <a:prstGeom prst="rect">
            <a:avLst/>
          </a:prstGeom>
        </p:spPr>
      </p:pic>
    </p:spTree>
    <p:extLst>
      <p:ext uri="{BB962C8B-B14F-4D97-AF65-F5344CB8AC3E}">
        <p14:creationId xmlns:p14="http://schemas.microsoft.com/office/powerpoint/2010/main" val="784487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5586545" y="6629400"/>
            <a:ext cx="1015735" cy="168274"/>
          </a:xfrm>
          <a:prstGeom prst="rect">
            <a:avLst/>
          </a:prstGeom>
        </p:spPr>
        <p:txBody>
          <a:bodyPr/>
          <a:lstStyle/>
          <a:p>
            <a:pPr defTabSz="914323"/>
            <a:fld id="{79050707-6B9C-41AD-8E71-8169BFD8CE9E}" type="datetime1">
              <a:rPr lang="en-US" sz="1900" smtClean="0">
                <a:solidFill>
                  <a:srgbClr val="000000"/>
                </a:solidFill>
              </a:rPr>
              <a:pPr defTabSz="914323"/>
              <a:t>12/21/15</a:t>
            </a:fld>
            <a:endParaRPr lang="en-US" sz="1900" dirty="0">
              <a:solidFill>
                <a:srgbClr val="000000"/>
              </a:solidFill>
            </a:endParaRPr>
          </a:p>
        </p:txBody>
      </p:sp>
      <p:sp>
        <p:nvSpPr>
          <p:cNvPr id="5" name="Footer Placeholder 4"/>
          <p:cNvSpPr>
            <a:spLocks noGrp="1"/>
          </p:cNvSpPr>
          <p:nvPr>
            <p:ph type="ftr" sz="quarter" idx="11"/>
          </p:nvPr>
        </p:nvSpPr>
        <p:spPr>
          <a:xfrm>
            <a:off x="281441" y="6629400"/>
            <a:ext cx="5203530" cy="168274"/>
          </a:xfrm>
          <a:prstGeom prst="rect">
            <a:avLst/>
          </a:prstGeom>
        </p:spPr>
        <p:txBody>
          <a:bodyPr/>
          <a:lstStyle/>
          <a:p>
            <a:pPr defTabSz="914323"/>
            <a:endParaRPr lang="en-US" sz="1900">
              <a:solidFill>
                <a:srgbClr val="000000"/>
              </a:solidFill>
            </a:endParaRPr>
          </a:p>
        </p:txBody>
      </p:sp>
      <p:sp>
        <p:nvSpPr>
          <p:cNvPr id="6" name="Slide Number Placeholder 5"/>
          <p:cNvSpPr>
            <a:spLocks noGrp="1"/>
          </p:cNvSpPr>
          <p:nvPr>
            <p:ph type="sldNum" sz="quarter" idx="12"/>
          </p:nvPr>
        </p:nvSpPr>
        <p:spPr>
          <a:xfrm>
            <a:off x="5586545" y="6477000"/>
            <a:ext cx="1015735" cy="168274"/>
          </a:xfrm>
          <a:prstGeom prst="rect">
            <a:avLst/>
          </a:prstGeom>
        </p:spPr>
        <p:txBody>
          <a:bodyPr/>
          <a:lstStyle/>
          <a:p>
            <a:pPr algn="ctr" defTabSz="914323"/>
            <a:fld id="{90156F56-D5AE-4C6F-B826-C69D1BC521BB}" type="slidenum">
              <a:rPr lang="en-US" sz="1900" smtClean="0">
                <a:solidFill>
                  <a:srgbClr val="000000"/>
                </a:solidFill>
              </a:rPr>
              <a:pPr algn="ctr" defTabSz="914323"/>
              <a:t>‹#›</a:t>
            </a:fld>
            <a:endParaRPr lang="en-US" sz="1900" dirty="0">
              <a:solidFill>
                <a:srgbClr val="000000"/>
              </a:solidFill>
            </a:endParaRPr>
          </a:p>
        </p:txBody>
      </p:sp>
    </p:spTree>
    <p:extLst>
      <p:ext uri="{BB962C8B-B14F-4D97-AF65-F5344CB8AC3E}">
        <p14:creationId xmlns:p14="http://schemas.microsoft.com/office/powerpoint/2010/main" val="1889414728"/>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3"/>
            <a:ext cx="12190413" cy="6857107"/>
          </a:xfrm>
          <a:prstGeom prst="rect">
            <a:avLst/>
          </a:prstGeom>
        </p:spPr>
      </p:pic>
      <p:sp>
        <p:nvSpPr>
          <p:cNvPr id="14" name="Rectangle 13"/>
          <p:cNvSpPr/>
          <p:nvPr userDrawn="1"/>
        </p:nvSpPr>
        <p:spPr>
          <a:xfrm>
            <a:off x="0" y="1303021"/>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tint val="7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FFFFFF"/>
                </a:solidFill>
              </a:rPr>
              <a:t>© 2014 Adobe Systems Incorporated.  All Rights Reserved.  Adobe Confidential.</a:t>
            </a:r>
            <a:endParaRPr lang="en-US" sz="700" dirty="0">
              <a:solidFill>
                <a:srgbClr val="FFFFFF"/>
              </a:solidFill>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840447838"/>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2384"/>
            <a:ext cx="12185574" cy="6860383"/>
          </a:xfrm>
          <a:prstGeom prst="rect">
            <a:avLst/>
          </a:prstGeom>
        </p:spPr>
      </p:pic>
      <p:sp>
        <p:nvSpPr>
          <p:cNvPr id="16" name="Rectangle 15"/>
          <p:cNvSpPr/>
          <p:nvPr userDrawn="1"/>
        </p:nvSpPr>
        <p:spPr>
          <a:xfrm>
            <a:off x="0" y="1303021"/>
            <a:ext cx="12188825" cy="1165860"/>
          </a:xfrm>
          <a:prstGeom prst="rect">
            <a:avLst/>
          </a:prstGeom>
          <a:solidFill>
            <a:srgbClr val="FFFFFF">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2" y="-2383"/>
            <a:ext cx="373332" cy="612648"/>
          </a:xfrm>
          <a:prstGeom prst="rect">
            <a:avLst/>
          </a:prstGeom>
        </p:spPr>
      </p:pic>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tint val="7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92501607"/>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 Natali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9" cy="6856283"/>
          </a:xfrm>
          <a:prstGeom prst="rect">
            <a:avLst/>
          </a:prstGeom>
        </p:spPr>
      </p:pic>
      <p:sp>
        <p:nvSpPr>
          <p:cNvPr id="14" name="Rectangle 13"/>
          <p:cNvSpPr/>
          <p:nvPr userDrawn="1"/>
        </p:nvSpPr>
        <p:spPr>
          <a:xfrm>
            <a:off x="0" y="1303021"/>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tint val="7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FFFFFF"/>
                </a:solidFill>
              </a:rPr>
              <a:t>© 2014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288379478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2" name="Picture 1" descr="ppt_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7" name="Title 1"/>
          <p:cNvSpPr>
            <a:spLocks noGrp="1"/>
          </p:cNvSpPr>
          <p:nvPr>
            <p:ph type="title"/>
          </p:nvPr>
        </p:nvSpPr>
        <p:spPr>
          <a:xfrm>
            <a:off x="304721" y="184150"/>
            <a:ext cx="11579384" cy="411162"/>
          </a:xfrm>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99987387"/>
      </p:ext>
    </p:extLst>
  </p:cSld>
  <p:clrMapOvr>
    <a:masterClrMapping/>
  </p:clrMapOvr>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 TMS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 y="892"/>
            <a:ext cx="12188945" cy="6856283"/>
          </a:xfrm>
          <a:prstGeom prst="rect">
            <a:avLst/>
          </a:prstGeom>
        </p:spPr>
      </p:pic>
      <p:sp>
        <p:nvSpPr>
          <p:cNvPr id="14" name="Rectangle 13"/>
          <p:cNvSpPr/>
          <p:nvPr userDrawn="1"/>
        </p:nvSpPr>
        <p:spPr>
          <a:xfrm>
            <a:off x="0" y="1303021"/>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defTabSz="914361"/>
            <a:endParaRPr lang="en-US" sz="1900">
              <a:solidFill>
                <a:srgbClr val="FFFFFF"/>
              </a:solidFill>
              <a:ea typeface="ＭＳ Ｐゴシック" pitchFamily="-111" charset="-128"/>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tint val="7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000000">
                    <a:lumMod val="65000"/>
                    <a:lumOff val="35000"/>
                  </a:srgbClr>
                </a:solidFill>
              </a:rPr>
              <a:t>© 2014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2011269373"/>
      </p:ext>
    </p:extLst>
  </p:cSld>
  <p:clrMapOvr>
    <a:masterClrMapping/>
  </p:clrMapOvr>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 TMS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 y="893"/>
            <a:ext cx="12188945" cy="6856281"/>
          </a:xfrm>
          <a:prstGeom prst="rect">
            <a:avLst/>
          </a:prstGeom>
        </p:spPr>
      </p:pic>
      <p:sp>
        <p:nvSpPr>
          <p:cNvPr id="14" name="Rectangle 13"/>
          <p:cNvSpPr/>
          <p:nvPr userDrawn="1"/>
        </p:nvSpPr>
        <p:spPr>
          <a:xfrm>
            <a:off x="0" y="1303021"/>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tint val="7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000000">
                    <a:lumMod val="65000"/>
                    <a:lumOff val="35000"/>
                  </a:srgbClr>
                </a:solidFill>
              </a:rPr>
              <a:t>© 2014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4080784710"/>
      </p:ext>
    </p:extLst>
  </p:cSld>
  <p:clrMapOvr>
    <a:masterClrMapping/>
  </p:clrMapOvr>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 TMS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 y="893"/>
            <a:ext cx="12188944" cy="6856281"/>
          </a:xfrm>
          <a:prstGeom prst="rect">
            <a:avLst/>
          </a:prstGeom>
          <a:noFill/>
          <a:ln>
            <a:noFill/>
          </a:ln>
        </p:spPr>
      </p:pic>
      <p:sp>
        <p:nvSpPr>
          <p:cNvPr id="14" name="Rectangle 13"/>
          <p:cNvSpPr/>
          <p:nvPr userDrawn="1"/>
        </p:nvSpPr>
        <p:spPr>
          <a:xfrm>
            <a:off x="0" y="1303021"/>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tint val="7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000000">
                    <a:lumMod val="65000"/>
                    <a:lumOff val="35000"/>
                  </a:srgbClr>
                </a:solidFill>
              </a:rPr>
              <a:t>© 2014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719638712"/>
      </p:ext>
    </p:extLst>
  </p:cSld>
  <p:clrMapOvr>
    <a:masterClrMapping/>
  </p:clrMapOvr>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 TMS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893"/>
            <a:ext cx="12188944" cy="6856281"/>
          </a:xfrm>
          <a:prstGeom prst="rect">
            <a:avLst/>
          </a:prstGeom>
          <a:noFill/>
          <a:ln>
            <a:noFill/>
          </a:ln>
        </p:spPr>
      </p:pic>
      <p:sp>
        <p:nvSpPr>
          <p:cNvPr id="14" name="Rectangle 13"/>
          <p:cNvSpPr/>
          <p:nvPr userDrawn="1"/>
        </p:nvSpPr>
        <p:spPr>
          <a:xfrm>
            <a:off x="0" y="1303021"/>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defTabSz="914361"/>
            <a:endParaRPr lang="en-US" sz="1900">
              <a:solidFill>
                <a:srgbClr val="FFFFFF"/>
              </a:solidFill>
              <a:ea typeface="ＭＳ Ｐゴシック" pitchFamily="-111" charset="-128"/>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tint val="7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000000">
                    <a:lumMod val="65000"/>
                    <a:lumOff val="35000"/>
                  </a:srgbClr>
                </a:solidFill>
              </a:rPr>
              <a:t>© 2014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715677646"/>
      </p:ext>
    </p:extLst>
  </p:cSld>
  <p:clrMapOvr>
    <a:masterClrMapping/>
  </p:clrMapOvr>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 SnW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90415" cy="6857107"/>
          </a:xfrm>
          <a:prstGeom prst="rect">
            <a:avLst/>
          </a:prstGeom>
        </p:spPr>
      </p:pic>
      <p:sp>
        <p:nvSpPr>
          <p:cNvPr id="14" name="Rectangle 13"/>
          <p:cNvSpPr/>
          <p:nvPr userDrawn="1"/>
        </p:nvSpPr>
        <p:spPr>
          <a:xfrm>
            <a:off x="0" y="1303021"/>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tint val="7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000000">
                    <a:lumMod val="65000"/>
                    <a:lumOff val="35000"/>
                  </a:srgbClr>
                </a:solidFill>
              </a:rPr>
              <a:t>© 2014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1059460819"/>
      </p:ext>
    </p:extLst>
  </p:cSld>
  <p:clrMapOvr>
    <a:masterClrMapping/>
  </p:clrMapOvr>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 SnW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893"/>
            <a:ext cx="12188944" cy="6856281"/>
          </a:xfrm>
          <a:prstGeom prst="rect">
            <a:avLst/>
          </a:prstGeom>
          <a:noFill/>
          <a:ln>
            <a:noFill/>
          </a:ln>
        </p:spPr>
      </p:pic>
      <p:sp>
        <p:nvSpPr>
          <p:cNvPr id="14" name="Rectangle 13"/>
          <p:cNvSpPr/>
          <p:nvPr userDrawn="1"/>
        </p:nvSpPr>
        <p:spPr>
          <a:xfrm>
            <a:off x="0" y="1303021"/>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tint val="7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000000">
                    <a:lumMod val="65000"/>
                    <a:lumOff val="35000"/>
                  </a:srgbClr>
                </a:solidFill>
              </a:rPr>
              <a:t>© 2014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3048116221"/>
      </p:ext>
    </p:extLst>
  </p:cSld>
  <p:clrMapOvr>
    <a:masterClrMapping/>
  </p:clrMapOvr>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 SnW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893"/>
            <a:ext cx="12188944" cy="6856281"/>
          </a:xfrm>
          <a:prstGeom prst="rect">
            <a:avLst/>
          </a:prstGeom>
          <a:noFill/>
          <a:ln>
            <a:noFill/>
          </a:ln>
        </p:spPr>
      </p:pic>
      <p:sp>
        <p:nvSpPr>
          <p:cNvPr id="14" name="Rectangle 13"/>
          <p:cNvSpPr/>
          <p:nvPr userDrawn="1"/>
        </p:nvSpPr>
        <p:spPr>
          <a:xfrm>
            <a:off x="0" y="1303021"/>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tint val="7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solidFill>
                  <a:srgbClr val="000000">
                    <a:lumMod val="65000"/>
                    <a:lumOff val="35000"/>
                  </a:srgbClr>
                </a:solidFill>
              </a:rPr>
              <a:pPr/>
              <a:t>12/21/15</a:t>
            </a:fld>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solidFill>
                <a:srgbClr val="000000">
                  <a:lumMod val="65000"/>
                  <a:lumOff val="35000"/>
                </a:srgbClr>
              </a:solidFill>
            </a:endParaRPr>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solidFill>
                  <a:srgbClr val="000000">
                    <a:lumMod val="65000"/>
                    <a:lumOff val="35000"/>
                  </a:srgbClr>
                </a:solidFill>
              </a:rPr>
              <a:pPr/>
              <a:t>‹#›</a:t>
            </a:fld>
            <a:endParaRPr lang="en-US">
              <a:solidFill>
                <a:srgbClr val="000000">
                  <a:lumMod val="65000"/>
                  <a:lumOff val="35000"/>
                </a:srgbClr>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000000">
                    <a:lumMod val="65000"/>
                    <a:lumOff val="35000"/>
                  </a:srgbClr>
                </a:solidFill>
              </a:rPr>
              <a:t>© 2014 Adobe Systems Incorporated.  All Rights Reserved.  Adobe Confidential.</a:t>
            </a:r>
            <a:endParaRPr lang="en-US" sz="700" dirty="0">
              <a:solidFill>
                <a:srgbClr val="000000">
                  <a:lumMod val="65000"/>
                  <a:lumOff val="35000"/>
                </a:srgbClr>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1073966901"/>
      </p:ext>
    </p:extLst>
  </p:cSld>
  <p:clrMapOvr>
    <a:masterClrMapping/>
  </p:clrMapOvr>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 GSP">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8" cy="6856283"/>
          </a:xfrm>
          <a:prstGeom prst="rect">
            <a:avLst/>
          </a:prstGeom>
        </p:spPr>
      </p:pic>
      <p:sp>
        <p:nvSpPr>
          <p:cNvPr id="14" name="Rectangle 13"/>
          <p:cNvSpPr/>
          <p:nvPr userDrawn="1"/>
        </p:nvSpPr>
        <p:spPr>
          <a:xfrm>
            <a:off x="0" y="1303021"/>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FFFFFF"/>
                </a:solidFill>
              </a:rPr>
              <a:t>© 2014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1012474211"/>
      </p:ext>
    </p:extLst>
  </p:cSld>
  <p:clrMapOvr>
    <a:masterClrMapping/>
  </p:clrMapOvr>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 EB">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8" cy="6856283"/>
          </a:xfrm>
          <a:prstGeom prst="rect">
            <a:avLst/>
          </a:prstGeom>
        </p:spPr>
      </p:pic>
      <p:sp>
        <p:nvSpPr>
          <p:cNvPr id="14" name="Rectangle 13"/>
          <p:cNvSpPr/>
          <p:nvPr userDrawn="1"/>
        </p:nvSpPr>
        <p:spPr>
          <a:xfrm>
            <a:off x="0" y="1303021"/>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FFFFFF"/>
                </a:solidFill>
              </a:rPr>
              <a:t>© 2014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1894491758"/>
      </p:ext>
    </p:extLst>
  </p:cSld>
  <p:clrMapOvr>
    <a:masterClrMapping/>
  </p:clrMapOvr>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 GMUNK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3"/>
            <a:ext cx="12188952" cy="6856284"/>
          </a:xfrm>
          <a:prstGeom prst="rect">
            <a:avLst/>
          </a:prstGeom>
        </p:spPr>
      </p:pic>
      <p:sp>
        <p:nvSpPr>
          <p:cNvPr id="14" name="Rectangle 13"/>
          <p:cNvSpPr/>
          <p:nvPr userDrawn="1"/>
        </p:nvSpPr>
        <p:spPr>
          <a:xfrm>
            <a:off x="0" y="1303021"/>
            <a:ext cx="12188825" cy="116586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prstClr val="white"/>
              </a:solidFill>
            </a:endParaRPr>
          </a:p>
        </p:txBody>
      </p:sp>
      <p:sp>
        <p:nvSpPr>
          <p:cNvPr id="2" name="Title 1"/>
          <p:cNvSpPr>
            <a:spLocks noGrp="1"/>
          </p:cNvSpPr>
          <p:nvPr>
            <p:ph type="ctrTitle"/>
          </p:nvPr>
        </p:nvSpPr>
        <p:spPr>
          <a:xfrm>
            <a:off x="641182" y="1525531"/>
            <a:ext cx="10918220" cy="369332"/>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3"/>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22" indent="0" algn="ctr">
              <a:buNone/>
              <a:defRPr>
                <a:solidFill>
                  <a:schemeClr val="tx1">
                    <a:tint val="75000"/>
                  </a:schemeClr>
                </a:solidFill>
              </a:defRPr>
            </a:lvl2pPr>
            <a:lvl3pPr marL="1088246" indent="0" algn="ctr">
              <a:buNone/>
              <a:defRPr>
                <a:solidFill>
                  <a:schemeClr val="tx1">
                    <a:tint val="75000"/>
                  </a:schemeClr>
                </a:solidFill>
              </a:defRPr>
            </a:lvl3pPr>
            <a:lvl4pPr marL="1632368" indent="0" algn="ctr">
              <a:buNone/>
              <a:defRPr>
                <a:solidFill>
                  <a:schemeClr val="tx1">
                    <a:tint val="75000"/>
                  </a:schemeClr>
                </a:solidFill>
              </a:defRPr>
            </a:lvl4pPr>
            <a:lvl5pPr marL="2176490" indent="0" algn="ctr">
              <a:buNone/>
              <a:defRPr>
                <a:solidFill>
                  <a:schemeClr val="tx1">
                    <a:tint val="75000"/>
                  </a:schemeClr>
                </a:solidFill>
              </a:defRPr>
            </a:lvl5pPr>
            <a:lvl6pPr marL="2720613" indent="0" algn="ctr">
              <a:buNone/>
              <a:defRPr>
                <a:solidFill>
                  <a:schemeClr val="tx1">
                    <a:tint val="75000"/>
                  </a:schemeClr>
                </a:solidFill>
              </a:defRPr>
            </a:lvl6pPr>
            <a:lvl7pPr marL="3264735" indent="0" algn="ctr">
              <a:buNone/>
              <a:defRPr>
                <a:solidFill>
                  <a:schemeClr val="tx1">
                    <a:tint val="75000"/>
                  </a:schemeClr>
                </a:solidFill>
              </a:defRPr>
            </a:lvl7pPr>
            <a:lvl8pPr marL="3808859" indent="0" algn="ctr">
              <a:buNone/>
              <a:defRPr>
                <a:solidFill>
                  <a:schemeClr val="tx1">
                    <a:tint val="75000"/>
                  </a:schemeClr>
                </a:solidFill>
              </a:defRPr>
            </a:lvl8pPr>
            <a:lvl9pPr marL="43529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solidFill>
                  <a:prstClr val="white"/>
                </a:solidFill>
              </a:rPr>
              <a:pPr/>
              <a:t>‹#›</a:t>
            </a:fld>
            <a:endParaRPr lang="en-US">
              <a:solidFill>
                <a:prstClr val="white"/>
              </a:solidFill>
            </a:endParaRPr>
          </a:p>
        </p:txBody>
      </p:sp>
      <p:sp>
        <p:nvSpPr>
          <p:cNvPr id="15"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FFFFFF"/>
                </a:solidFill>
              </a:rPr>
              <a:t>© 2014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183" y="-2382"/>
            <a:ext cx="417908" cy="685799"/>
          </a:xfrm>
          <a:prstGeom prst="rect">
            <a:avLst/>
          </a:prstGeom>
        </p:spPr>
      </p:pic>
    </p:spTree>
    <p:extLst>
      <p:ext uri="{BB962C8B-B14F-4D97-AF65-F5344CB8AC3E}">
        <p14:creationId xmlns:p14="http://schemas.microsoft.com/office/powerpoint/2010/main" val="379244665"/>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5.xml"/><Relationship Id="rId20" Type="http://schemas.openxmlformats.org/officeDocument/2006/relationships/slideLayout" Target="../slideLayouts/slideLayout106.xml"/><Relationship Id="rId21" Type="http://schemas.openxmlformats.org/officeDocument/2006/relationships/slideLayout" Target="../slideLayouts/slideLayout107.xml"/><Relationship Id="rId22" Type="http://schemas.openxmlformats.org/officeDocument/2006/relationships/slideLayout" Target="../slideLayouts/slideLayout108.xml"/><Relationship Id="rId23" Type="http://schemas.openxmlformats.org/officeDocument/2006/relationships/slideLayout" Target="../slideLayouts/slideLayout109.xml"/><Relationship Id="rId24" Type="http://schemas.openxmlformats.org/officeDocument/2006/relationships/slideLayout" Target="../slideLayouts/slideLayout110.xml"/><Relationship Id="rId25" Type="http://schemas.openxmlformats.org/officeDocument/2006/relationships/slideLayout" Target="../slideLayouts/slideLayout111.xml"/><Relationship Id="rId26" Type="http://schemas.openxmlformats.org/officeDocument/2006/relationships/slideLayout" Target="../slideLayouts/slideLayout112.xml"/><Relationship Id="rId27" Type="http://schemas.openxmlformats.org/officeDocument/2006/relationships/slideLayout" Target="../slideLayouts/slideLayout113.xml"/><Relationship Id="rId28" Type="http://schemas.openxmlformats.org/officeDocument/2006/relationships/theme" Target="../theme/theme10.xml"/><Relationship Id="rId29" Type="http://schemas.openxmlformats.org/officeDocument/2006/relationships/image" Target="../media/image43.png"/><Relationship Id="rId10" Type="http://schemas.openxmlformats.org/officeDocument/2006/relationships/slideLayout" Target="../slideLayouts/slideLayout96.xml"/><Relationship Id="rId11" Type="http://schemas.openxmlformats.org/officeDocument/2006/relationships/slideLayout" Target="../slideLayouts/slideLayout97.xml"/><Relationship Id="rId12" Type="http://schemas.openxmlformats.org/officeDocument/2006/relationships/slideLayout" Target="../slideLayouts/slideLayout98.xml"/><Relationship Id="rId13" Type="http://schemas.openxmlformats.org/officeDocument/2006/relationships/slideLayout" Target="../slideLayouts/slideLayout99.xml"/><Relationship Id="rId14" Type="http://schemas.openxmlformats.org/officeDocument/2006/relationships/slideLayout" Target="../slideLayouts/slideLayout100.xml"/><Relationship Id="rId15" Type="http://schemas.openxmlformats.org/officeDocument/2006/relationships/slideLayout" Target="../slideLayouts/slideLayout101.xml"/><Relationship Id="rId16" Type="http://schemas.openxmlformats.org/officeDocument/2006/relationships/slideLayout" Target="../slideLayouts/slideLayout102.xml"/><Relationship Id="rId17" Type="http://schemas.openxmlformats.org/officeDocument/2006/relationships/slideLayout" Target="../slideLayouts/slideLayout103.xml"/><Relationship Id="rId18" Type="http://schemas.openxmlformats.org/officeDocument/2006/relationships/slideLayout" Target="../slideLayouts/slideLayout104.xml"/><Relationship Id="rId19" Type="http://schemas.openxmlformats.org/officeDocument/2006/relationships/slideLayout" Target="../slideLayouts/slideLayout105.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slideLayout" Target="../slideLayouts/slideLayout125.xml"/><Relationship Id="rId13" Type="http://schemas.openxmlformats.org/officeDocument/2006/relationships/slideLayout" Target="../slideLayouts/slideLayout126.xml"/><Relationship Id="rId14" Type="http://schemas.openxmlformats.org/officeDocument/2006/relationships/slideLayout" Target="../slideLayouts/slideLayout127.xml"/><Relationship Id="rId15" Type="http://schemas.openxmlformats.org/officeDocument/2006/relationships/slideLayout" Target="../slideLayouts/slideLayout128.xml"/><Relationship Id="rId16" Type="http://schemas.openxmlformats.org/officeDocument/2006/relationships/slideLayout" Target="../slideLayouts/slideLayout129.xml"/><Relationship Id="rId17" Type="http://schemas.openxmlformats.org/officeDocument/2006/relationships/theme" Target="../theme/theme11.xml"/><Relationship Id="rId18" Type="http://schemas.openxmlformats.org/officeDocument/2006/relationships/image" Target="../media/image1.png"/><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Relationship Id="rId16" Type="http://schemas.openxmlformats.org/officeDocument/2006/relationships/slideLayout" Target="../slideLayouts/slideLayout145.xml"/><Relationship Id="rId17" Type="http://schemas.openxmlformats.org/officeDocument/2006/relationships/slideLayout" Target="../slideLayouts/slideLayout146.xml"/><Relationship Id="rId18" Type="http://schemas.openxmlformats.org/officeDocument/2006/relationships/slideLayout" Target="../slideLayouts/slideLayout147.xml"/><Relationship Id="rId19" Type="http://schemas.openxmlformats.org/officeDocument/2006/relationships/theme" Target="../theme/theme12.xml"/><Relationship Id="rId1" Type="http://schemas.openxmlformats.org/officeDocument/2006/relationships/slideLayout" Target="../slideLayouts/slideLayout130.xml"/><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8.xml"/><Relationship Id="rId12" Type="http://schemas.openxmlformats.org/officeDocument/2006/relationships/slideLayout" Target="../slideLayouts/slideLayout159.xml"/><Relationship Id="rId13" Type="http://schemas.openxmlformats.org/officeDocument/2006/relationships/theme" Target="../theme/theme13.xml"/><Relationship Id="rId14" Type="http://schemas.openxmlformats.org/officeDocument/2006/relationships/image" Target="../media/image69.png"/><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9" Type="http://schemas.openxmlformats.org/officeDocument/2006/relationships/slideLayout" Target="../slideLayouts/slideLayout156.xml"/><Relationship Id="rId10" Type="http://schemas.openxmlformats.org/officeDocument/2006/relationships/slideLayout" Target="../slideLayouts/slideLayout15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62.xml"/><Relationship Id="rId4" Type="http://schemas.openxmlformats.org/officeDocument/2006/relationships/slideLayout" Target="../slideLayouts/slideLayout163.xml"/><Relationship Id="rId5" Type="http://schemas.openxmlformats.org/officeDocument/2006/relationships/slideLayout" Target="../slideLayouts/slideLayout164.xml"/><Relationship Id="rId6" Type="http://schemas.openxmlformats.org/officeDocument/2006/relationships/slideLayout" Target="../slideLayouts/slideLayout165.xml"/><Relationship Id="rId7" Type="http://schemas.openxmlformats.org/officeDocument/2006/relationships/theme" Target="../theme/theme14.xml"/><Relationship Id="rId8" Type="http://schemas.openxmlformats.org/officeDocument/2006/relationships/image" Target="../media/image79.png"/><Relationship Id="rId1" Type="http://schemas.openxmlformats.org/officeDocument/2006/relationships/slideLayout" Target="../slideLayouts/slideLayout160.xml"/><Relationship Id="rId2" Type="http://schemas.openxmlformats.org/officeDocument/2006/relationships/slideLayout" Target="../slideLayouts/slideLayout161.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theme" Target="../theme/theme15.xml"/><Relationship Id="rId1" Type="http://schemas.openxmlformats.org/officeDocument/2006/relationships/slideLayout" Target="../slideLayouts/slideLayout166.xml"/><Relationship Id="rId2"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theme" Target="../theme/theme16.xml"/><Relationship Id="rId9" Type="http://schemas.openxmlformats.org/officeDocument/2006/relationships/image" Target="../media/image79.png"/><Relationship Id="rId1" Type="http://schemas.openxmlformats.org/officeDocument/2006/relationships/slideLayout" Target="../slideLayouts/slideLayout175.xml"/><Relationship Id="rId2"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2.xml"/><Relationship Id="rId12" Type="http://schemas.openxmlformats.org/officeDocument/2006/relationships/slideLayout" Target="../slideLayouts/slideLayout193.xml"/><Relationship Id="rId13" Type="http://schemas.openxmlformats.org/officeDocument/2006/relationships/slideLayout" Target="../slideLayouts/slideLayout194.xml"/><Relationship Id="rId14" Type="http://schemas.openxmlformats.org/officeDocument/2006/relationships/slideLayout" Target="../slideLayouts/slideLayout195.xml"/><Relationship Id="rId15" Type="http://schemas.openxmlformats.org/officeDocument/2006/relationships/slideLayout" Target="../slideLayouts/slideLayout196.xml"/><Relationship Id="rId16" Type="http://schemas.openxmlformats.org/officeDocument/2006/relationships/theme" Target="../theme/theme17.xml"/><Relationship Id="rId17" Type="http://schemas.openxmlformats.org/officeDocument/2006/relationships/image" Target="../media/image87.png"/><Relationship Id="rId1" Type="http://schemas.openxmlformats.org/officeDocument/2006/relationships/slideLayout" Target="../slideLayouts/slideLayout182.xml"/><Relationship Id="rId2" Type="http://schemas.openxmlformats.org/officeDocument/2006/relationships/slideLayout" Target="../slideLayouts/slideLayout183.xml"/><Relationship Id="rId3" Type="http://schemas.openxmlformats.org/officeDocument/2006/relationships/slideLayout" Target="../slideLayouts/slideLayout184.xml"/><Relationship Id="rId4" Type="http://schemas.openxmlformats.org/officeDocument/2006/relationships/slideLayout" Target="../slideLayouts/slideLayout185.xml"/><Relationship Id="rId5" Type="http://schemas.openxmlformats.org/officeDocument/2006/relationships/slideLayout" Target="../slideLayouts/slideLayout186.xml"/><Relationship Id="rId6" Type="http://schemas.openxmlformats.org/officeDocument/2006/relationships/slideLayout" Target="../slideLayouts/slideLayout187.xml"/><Relationship Id="rId7" Type="http://schemas.openxmlformats.org/officeDocument/2006/relationships/slideLayout" Target="../slideLayouts/slideLayout188.xml"/><Relationship Id="rId8" Type="http://schemas.openxmlformats.org/officeDocument/2006/relationships/slideLayout" Target="../slideLayouts/slideLayout189.xml"/><Relationship Id="rId9" Type="http://schemas.openxmlformats.org/officeDocument/2006/relationships/slideLayout" Target="../slideLayouts/slideLayout190.xml"/><Relationship Id="rId10" Type="http://schemas.openxmlformats.org/officeDocument/2006/relationships/slideLayout" Target="../slideLayouts/slideLayout191.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99.xml"/><Relationship Id="rId4" Type="http://schemas.openxmlformats.org/officeDocument/2006/relationships/slideLayout" Target="../slideLayouts/slideLayout200.xml"/><Relationship Id="rId5" Type="http://schemas.openxmlformats.org/officeDocument/2006/relationships/slideLayout" Target="../slideLayouts/slideLayout201.xml"/><Relationship Id="rId6" Type="http://schemas.openxmlformats.org/officeDocument/2006/relationships/theme" Target="../theme/theme18.xml"/><Relationship Id="rId7" Type="http://schemas.openxmlformats.org/officeDocument/2006/relationships/image" Target="../media/image87.png"/><Relationship Id="rId1" Type="http://schemas.openxmlformats.org/officeDocument/2006/relationships/slideLayout" Target="../slideLayouts/slideLayout197.xml"/><Relationship Id="rId2"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theme" Target="../theme/theme19.xml"/><Relationship Id="rId1" Type="http://schemas.openxmlformats.org/officeDocument/2006/relationships/slideLayout" Target="../slideLayouts/slideLayout202.xml"/><Relationship Id="rId2" Type="http://schemas.openxmlformats.org/officeDocument/2006/relationships/slideLayout" Target="../slideLayouts/slideLayout20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slideLayout" Target="../slideLayouts/slideLayout16.xml"/><Relationship Id="rId15" Type="http://schemas.openxmlformats.org/officeDocument/2006/relationships/slideLayout" Target="../slideLayouts/slideLayout17.xml"/><Relationship Id="rId16" Type="http://schemas.openxmlformats.org/officeDocument/2006/relationships/theme" Target="../theme/theme2.xml"/><Relationship Id="rId17"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18.xml"/><Relationship Id="rId20" Type="http://schemas.openxmlformats.org/officeDocument/2006/relationships/slideLayout" Target="../slideLayouts/slideLayout229.xml"/><Relationship Id="rId21" Type="http://schemas.openxmlformats.org/officeDocument/2006/relationships/slideLayout" Target="../slideLayouts/slideLayout230.xml"/><Relationship Id="rId22" Type="http://schemas.openxmlformats.org/officeDocument/2006/relationships/slideLayout" Target="../slideLayouts/slideLayout231.xml"/><Relationship Id="rId23" Type="http://schemas.openxmlformats.org/officeDocument/2006/relationships/slideLayout" Target="../slideLayouts/slideLayout232.xml"/><Relationship Id="rId24" Type="http://schemas.openxmlformats.org/officeDocument/2006/relationships/slideLayout" Target="../slideLayouts/slideLayout233.xml"/><Relationship Id="rId25" Type="http://schemas.openxmlformats.org/officeDocument/2006/relationships/theme" Target="../theme/theme20.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slideLayout" Target="../slideLayouts/slideLayout221.xml"/><Relationship Id="rId13" Type="http://schemas.openxmlformats.org/officeDocument/2006/relationships/slideLayout" Target="../slideLayouts/slideLayout222.xml"/><Relationship Id="rId14" Type="http://schemas.openxmlformats.org/officeDocument/2006/relationships/slideLayout" Target="../slideLayouts/slideLayout223.xml"/><Relationship Id="rId15" Type="http://schemas.openxmlformats.org/officeDocument/2006/relationships/slideLayout" Target="../slideLayouts/slideLayout224.xml"/><Relationship Id="rId16" Type="http://schemas.openxmlformats.org/officeDocument/2006/relationships/slideLayout" Target="../slideLayouts/slideLayout225.xml"/><Relationship Id="rId17" Type="http://schemas.openxmlformats.org/officeDocument/2006/relationships/slideLayout" Target="../slideLayouts/slideLayout226.xml"/><Relationship Id="rId18" Type="http://schemas.openxmlformats.org/officeDocument/2006/relationships/slideLayout" Target="../slideLayouts/slideLayout227.xml"/><Relationship Id="rId19" Type="http://schemas.openxmlformats.org/officeDocument/2006/relationships/slideLayout" Target="../slideLayouts/slideLayout228.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42.xml"/><Relationship Id="rId20" Type="http://schemas.openxmlformats.org/officeDocument/2006/relationships/slideLayout" Target="../slideLayouts/slideLayout253.xml"/><Relationship Id="rId21" Type="http://schemas.openxmlformats.org/officeDocument/2006/relationships/slideLayout" Target="../slideLayouts/slideLayout254.xml"/><Relationship Id="rId22" Type="http://schemas.openxmlformats.org/officeDocument/2006/relationships/slideLayout" Target="../slideLayouts/slideLayout255.xml"/><Relationship Id="rId23" Type="http://schemas.openxmlformats.org/officeDocument/2006/relationships/slideLayout" Target="../slideLayouts/slideLayout256.xml"/><Relationship Id="rId24" Type="http://schemas.openxmlformats.org/officeDocument/2006/relationships/slideLayout" Target="../slideLayouts/slideLayout257.xml"/><Relationship Id="rId25" Type="http://schemas.openxmlformats.org/officeDocument/2006/relationships/theme" Target="../theme/theme21.xml"/><Relationship Id="rId10" Type="http://schemas.openxmlformats.org/officeDocument/2006/relationships/slideLayout" Target="../slideLayouts/slideLayout243.xml"/><Relationship Id="rId11" Type="http://schemas.openxmlformats.org/officeDocument/2006/relationships/slideLayout" Target="../slideLayouts/slideLayout244.xml"/><Relationship Id="rId12" Type="http://schemas.openxmlformats.org/officeDocument/2006/relationships/slideLayout" Target="../slideLayouts/slideLayout245.xml"/><Relationship Id="rId13" Type="http://schemas.openxmlformats.org/officeDocument/2006/relationships/slideLayout" Target="../slideLayouts/slideLayout246.xml"/><Relationship Id="rId14" Type="http://schemas.openxmlformats.org/officeDocument/2006/relationships/slideLayout" Target="../slideLayouts/slideLayout247.xml"/><Relationship Id="rId15" Type="http://schemas.openxmlformats.org/officeDocument/2006/relationships/slideLayout" Target="../slideLayouts/slideLayout248.xml"/><Relationship Id="rId16" Type="http://schemas.openxmlformats.org/officeDocument/2006/relationships/slideLayout" Target="../slideLayouts/slideLayout249.xml"/><Relationship Id="rId17" Type="http://schemas.openxmlformats.org/officeDocument/2006/relationships/slideLayout" Target="../slideLayouts/slideLayout250.xml"/><Relationship Id="rId18" Type="http://schemas.openxmlformats.org/officeDocument/2006/relationships/slideLayout" Target="../slideLayouts/slideLayout251.xml"/><Relationship Id="rId19" Type="http://schemas.openxmlformats.org/officeDocument/2006/relationships/slideLayout" Target="../slideLayouts/slideLayout252.xml"/><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slideLayout" Target="../slideLayouts/slideLayout270.xml"/><Relationship Id="rId14" Type="http://schemas.openxmlformats.org/officeDocument/2006/relationships/slideLayout" Target="../slideLayouts/slideLayout271.xml"/><Relationship Id="rId15" Type="http://schemas.openxmlformats.org/officeDocument/2006/relationships/slideLayout" Target="../slideLayouts/slideLayout272.xml"/><Relationship Id="rId16" Type="http://schemas.openxmlformats.org/officeDocument/2006/relationships/slideLayout" Target="../slideLayouts/slideLayout273.xml"/><Relationship Id="rId17" Type="http://schemas.openxmlformats.org/officeDocument/2006/relationships/slideLayout" Target="../slideLayouts/slideLayout274.xml"/><Relationship Id="rId18" Type="http://schemas.openxmlformats.org/officeDocument/2006/relationships/theme" Target="../theme/theme22.xml"/><Relationship Id="rId1" Type="http://schemas.openxmlformats.org/officeDocument/2006/relationships/slideLayout" Target="../slideLayouts/slideLayout258.xml"/><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85.xml"/><Relationship Id="rId12" Type="http://schemas.openxmlformats.org/officeDocument/2006/relationships/slideLayout" Target="../slideLayouts/slideLayout286.xml"/><Relationship Id="rId13" Type="http://schemas.openxmlformats.org/officeDocument/2006/relationships/slideLayout" Target="../slideLayouts/slideLayout287.xml"/><Relationship Id="rId14" Type="http://schemas.openxmlformats.org/officeDocument/2006/relationships/slideLayout" Target="../slideLayouts/slideLayout288.xml"/><Relationship Id="rId15" Type="http://schemas.openxmlformats.org/officeDocument/2006/relationships/slideLayout" Target="../slideLayouts/slideLayout289.xml"/><Relationship Id="rId16" Type="http://schemas.openxmlformats.org/officeDocument/2006/relationships/slideLayout" Target="../slideLayouts/slideLayout290.xml"/><Relationship Id="rId17" Type="http://schemas.openxmlformats.org/officeDocument/2006/relationships/theme" Target="../theme/theme23.xml"/><Relationship Id="rId1" Type="http://schemas.openxmlformats.org/officeDocument/2006/relationships/slideLayout" Target="../slideLayouts/slideLayout275.xml"/><Relationship Id="rId2" Type="http://schemas.openxmlformats.org/officeDocument/2006/relationships/slideLayout" Target="../slideLayouts/slideLayout276.xml"/><Relationship Id="rId3" Type="http://schemas.openxmlformats.org/officeDocument/2006/relationships/slideLayout" Target="../slideLayouts/slideLayout277.xml"/><Relationship Id="rId4" Type="http://schemas.openxmlformats.org/officeDocument/2006/relationships/slideLayout" Target="../slideLayouts/slideLayout278.xml"/><Relationship Id="rId5" Type="http://schemas.openxmlformats.org/officeDocument/2006/relationships/slideLayout" Target="../slideLayouts/slideLayout279.xml"/><Relationship Id="rId6" Type="http://schemas.openxmlformats.org/officeDocument/2006/relationships/slideLayout" Target="../slideLayouts/slideLayout280.xml"/><Relationship Id="rId7" Type="http://schemas.openxmlformats.org/officeDocument/2006/relationships/slideLayout" Target="../slideLayouts/slideLayout281.xml"/><Relationship Id="rId8" Type="http://schemas.openxmlformats.org/officeDocument/2006/relationships/slideLayout" Target="../slideLayouts/slideLayout282.xml"/><Relationship Id="rId9" Type="http://schemas.openxmlformats.org/officeDocument/2006/relationships/slideLayout" Target="../slideLayouts/slideLayout283.xml"/><Relationship Id="rId10" Type="http://schemas.openxmlformats.org/officeDocument/2006/relationships/slideLayout" Target="../slideLayouts/slideLayout284.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293.xml"/><Relationship Id="rId4" Type="http://schemas.openxmlformats.org/officeDocument/2006/relationships/slideLayout" Target="../slideLayouts/slideLayout294.xml"/><Relationship Id="rId5" Type="http://schemas.openxmlformats.org/officeDocument/2006/relationships/slideLayout" Target="../slideLayouts/slideLayout295.xml"/><Relationship Id="rId6" Type="http://schemas.openxmlformats.org/officeDocument/2006/relationships/slideLayout" Target="../slideLayouts/slideLayout296.xml"/><Relationship Id="rId7" Type="http://schemas.openxmlformats.org/officeDocument/2006/relationships/theme" Target="../theme/theme24.xml"/><Relationship Id="rId1" Type="http://schemas.openxmlformats.org/officeDocument/2006/relationships/slideLayout" Target="../slideLayouts/slideLayout291.xml"/><Relationship Id="rId2" Type="http://schemas.openxmlformats.org/officeDocument/2006/relationships/slideLayout" Target="../slideLayouts/slideLayout292.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05.xml"/><Relationship Id="rId20" Type="http://schemas.openxmlformats.org/officeDocument/2006/relationships/slideLayout" Target="../slideLayouts/slideLayout316.xml"/><Relationship Id="rId21" Type="http://schemas.openxmlformats.org/officeDocument/2006/relationships/slideLayout" Target="../slideLayouts/slideLayout317.xml"/><Relationship Id="rId22" Type="http://schemas.openxmlformats.org/officeDocument/2006/relationships/slideLayout" Target="../slideLayouts/slideLayout318.xml"/><Relationship Id="rId23" Type="http://schemas.openxmlformats.org/officeDocument/2006/relationships/slideLayout" Target="../slideLayouts/slideLayout319.xml"/><Relationship Id="rId24" Type="http://schemas.openxmlformats.org/officeDocument/2006/relationships/slideLayout" Target="../slideLayouts/slideLayout320.xml"/><Relationship Id="rId25" Type="http://schemas.openxmlformats.org/officeDocument/2006/relationships/slideLayout" Target="../slideLayouts/slideLayout321.xml"/><Relationship Id="rId26" Type="http://schemas.openxmlformats.org/officeDocument/2006/relationships/slideLayout" Target="../slideLayouts/slideLayout322.xml"/><Relationship Id="rId27" Type="http://schemas.openxmlformats.org/officeDocument/2006/relationships/theme" Target="../theme/theme25.xml"/><Relationship Id="rId28" Type="http://schemas.openxmlformats.org/officeDocument/2006/relationships/image" Target="../media/image1.png"/><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Relationship Id="rId17" Type="http://schemas.openxmlformats.org/officeDocument/2006/relationships/slideLayout" Target="../slideLayouts/slideLayout313.xml"/><Relationship Id="rId18" Type="http://schemas.openxmlformats.org/officeDocument/2006/relationships/slideLayout" Target="../slideLayouts/slideLayout314.xml"/><Relationship Id="rId19" Type="http://schemas.openxmlformats.org/officeDocument/2006/relationships/slideLayout" Target="../slideLayouts/slideLayout315.xml"/><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theme" Target="../theme/theme26.xml"/><Relationship Id="rId1" Type="http://schemas.openxmlformats.org/officeDocument/2006/relationships/slideLayout" Target="../slideLayouts/slideLayout323.xml"/><Relationship Id="rId2" Type="http://schemas.openxmlformats.org/officeDocument/2006/relationships/slideLayout" Target="../slideLayouts/slideLayout324.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331.xml"/><Relationship Id="rId4" Type="http://schemas.openxmlformats.org/officeDocument/2006/relationships/slideLayout" Target="../slideLayouts/slideLayout332.xml"/><Relationship Id="rId5" Type="http://schemas.openxmlformats.org/officeDocument/2006/relationships/slideLayout" Target="../slideLayouts/slideLayout333.xml"/><Relationship Id="rId6" Type="http://schemas.openxmlformats.org/officeDocument/2006/relationships/slideLayout" Target="../slideLayouts/slideLayout334.xml"/><Relationship Id="rId7" Type="http://schemas.openxmlformats.org/officeDocument/2006/relationships/slideLayout" Target="../slideLayouts/slideLayout335.xml"/><Relationship Id="rId8" Type="http://schemas.openxmlformats.org/officeDocument/2006/relationships/slideLayout" Target="../slideLayouts/slideLayout336.xml"/><Relationship Id="rId9" Type="http://schemas.openxmlformats.org/officeDocument/2006/relationships/slideLayout" Target="../slideLayouts/slideLayout337.xml"/><Relationship Id="rId10" Type="http://schemas.openxmlformats.org/officeDocument/2006/relationships/theme" Target="../theme/theme27.xml"/><Relationship Id="rId1" Type="http://schemas.openxmlformats.org/officeDocument/2006/relationships/slideLayout" Target="../slideLayouts/slideLayout329.xml"/><Relationship Id="rId2" Type="http://schemas.openxmlformats.org/officeDocument/2006/relationships/slideLayout" Target="../slideLayouts/slideLayout330.xml"/></Relationships>
</file>

<file path=ppt/slideMasters/_rels/slideMaster28.xml.rels><?xml version="1.0" encoding="UTF-8" standalone="yes"?>
<Relationships xmlns="http://schemas.openxmlformats.org/package/2006/relationships"><Relationship Id="rId11" Type="http://schemas.openxmlformats.org/officeDocument/2006/relationships/slideLayout" Target="../slideLayouts/slideLayout348.xml"/><Relationship Id="rId12" Type="http://schemas.openxmlformats.org/officeDocument/2006/relationships/slideLayout" Target="../slideLayouts/slideLayout349.xml"/><Relationship Id="rId13" Type="http://schemas.openxmlformats.org/officeDocument/2006/relationships/slideLayout" Target="../slideLayouts/slideLayout350.xml"/><Relationship Id="rId14" Type="http://schemas.openxmlformats.org/officeDocument/2006/relationships/theme" Target="../theme/theme28.xml"/><Relationship Id="rId1" Type="http://schemas.openxmlformats.org/officeDocument/2006/relationships/slideLayout" Target="../slideLayouts/slideLayout338.xml"/><Relationship Id="rId2" Type="http://schemas.openxmlformats.org/officeDocument/2006/relationships/slideLayout" Target="../slideLayouts/slideLayout339.xml"/><Relationship Id="rId3" Type="http://schemas.openxmlformats.org/officeDocument/2006/relationships/slideLayout" Target="../slideLayouts/slideLayout340.xml"/><Relationship Id="rId4" Type="http://schemas.openxmlformats.org/officeDocument/2006/relationships/slideLayout" Target="../slideLayouts/slideLayout341.xml"/><Relationship Id="rId5" Type="http://schemas.openxmlformats.org/officeDocument/2006/relationships/slideLayout" Target="../slideLayouts/slideLayout342.xml"/><Relationship Id="rId6" Type="http://schemas.openxmlformats.org/officeDocument/2006/relationships/slideLayout" Target="../slideLayouts/slideLayout343.xml"/><Relationship Id="rId7" Type="http://schemas.openxmlformats.org/officeDocument/2006/relationships/slideLayout" Target="../slideLayouts/slideLayout344.xml"/><Relationship Id="rId8" Type="http://schemas.openxmlformats.org/officeDocument/2006/relationships/slideLayout" Target="../slideLayouts/slideLayout345.xml"/><Relationship Id="rId9" Type="http://schemas.openxmlformats.org/officeDocument/2006/relationships/slideLayout" Target="../slideLayouts/slideLayout346.xml"/><Relationship Id="rId10" Type="http://schemas.openxmlformats.org/officeDocument/2006/relationships/slideLayout" Target="../slideLayouts/slideLayout347.xml"/></Relationships>
</file>

<file path=ppt/slideMasters/_rels/slideMaster29.xml.rels><?xml version="1.0" encoding="UTF-8" standalone="yes"?>
<Relationships xmlns="http://schemas.openxmlformats.org/package/2006/relationships"><Relationship Id="rId3" Type="http://schemas.openxmlformats.org/officeDocument/2006/relationships/slideLayout" Target="../slideLayouts/slideLayout353.xml"/><Relationship Id="rId4" Type="http://schemas.openxmlformats.org/officeDocument/2006/relationships/slideLayout" Target="../slideLayouts/slideLayout354.xml"/><Relationship Id="rId5" Type="http://schemas.openxmlformats.org/officeDocument/2006/relationships/slideLayout" Target="../slideLayouts/slideLayout355.xml"/><Relationship Id="rId6" Type="http://schemas.openxmlformats.org/officeDocument/2006/relationships/slideLayout" Target="../slideLayouts/slideLayout356.xml"/><Relationship Id="rId7" Type="http://schemas.openxmlformats.org/officeDocument/2006/relationships/slideLayout" Target="../slideLayouts/slideLayout357.xml"/><Relationship Id="rId8" Type="http://schemas.openxmlformats.org/officeDocument/2006/relationships/slideLayout" Target="../slideLayouts/slideLayout358.xml"/><Relationship Id="rId9" Type="http://schemas.openxmlformats.org/officeDocument/2006/relationships/theme" Target="../theme/theme29.xml"/><Relationship Id="rId1" Type="http://schemas.openxmlformats.org/officeDocument/2006/relationships/slideLayout" Target="../slideLayouts/slideLayout351.xml"/><Relationship Id="rId2" Type="http://schemas.openxmlformats.org/officeDocument/2006/relationships/slideLayout" Target="../slideLayouts/slideLayout35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4.xml"/><Relationship Id="rId13" Type="http://schemas.openxmlformats.org/officeDocument/2006/relationships/image" Target="../media/image1.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theme" Target="../theme/theme5.xml"/><Relationship Id="rId1" Type="http://schemas.openxmlformats.org/officeDocument/2006/relationships/slideLayout" Target="../slideLayouts/slideLayout35.xml"/><Relationship Id="rId2"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2.xml"/><Relationship Id="rId20" Type="http://schemas.openxmlformats.org/officeDocument/2006/relationships/image" Target="../media/image13.png"/><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Relationship Id="rId18" Type="http://schemas.openxmlformats.org/officeDocument/2006/relationships/slideLayout" Target="../slideLayouts/slideLayout61.xml"/><Relationship Id="rId19" Type="http://schemas.openxmlformats.org/officeDocument/2006/relationships/theme" Target="../theme/theme6.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theme" Target="../theme/theme7.xml"/><Relationship Id="rId1" Type="http://schemas.openxmlformats.org/officeDocument/2006/relationships/slideLayout" Target="../slideLayouts/slideLayout62.xml"/><Relationship Id="rId2"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theme" Target="../theme/theme8.xml"/><Relationship Id="rId11" Type="http://schemas.openxmlformats.org/officeDocument/2006/relationships/image" Target="../media/image38.png"/><Relationship Id="rId1" Type="http://schemas.openxmlformats.org/officeDocument/2006/relationships/slideLayout" Target="../slideLayouts/slideLayout69.xml"/><Relationship Id="rId2" Type="http://schemas.openxmlformats.org/officeDocument/2006/relationships/slideLayout" Target="../slideLayouts/slideLayout7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theme" Target="../theme/theme9.xml"/><Relationship Id="rId11" Type="http://schemas.openxmlformats.org/officeDocument/2006/relationships/image" Target="../media/image38.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7434D"/>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96697" y="6528875"/>
            <a:ext cx="187408" cy="258055"/>
          </a:xfrm>
          <a:prstGeom prst="rect">
            <a:avLst/>
          </a:prstGeom>
        </p:spPr>
      </p:pic>
      <p:sp>
        <p:nvSpPr>
          <p:cNvPr id="2" name="Title Placeholder 1"/>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Tree>
  </p:cSld>
  <p:clrMap bg1="lt1" tx1="dk1" bg2="lt2" tx2="dk2" accent1="accent1" accent2="accent2" accent3="accent3" accent4="accent4" accent5="accent5" accent6="accent6" hlink="hlink" folHlink="folHlink"/>
  <p:sldLayoutIdLst>
    <p:sldLayoutId id="2147483660" r:id="rId1"/>
    <p:sldLayoutId id="2147483672" r:id="rId2"/>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b="0" i="0" u="none"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defTabSz="914361"/>
            <a:endParaRPr lang="en-US" sz="1900">
              <a:solidFill>
                <a:srgbClr val="FFFFFF"/>
              </a:solidFill>
              <a:ea typeface="ＭＳ Ｐゴシック" pitchFamily="-111" charset="-128"/>
            </a:endParaRPr>
          </a:p>
        </p:txBody>
      </p:sp>
      <p:pic>
        <p:nvPicPr>
          <p:cNvPr id="12" name="Picture 11"/>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11696698" y="6528877"/>
            <a:ext cx="187409" cy="258055"/>
          </a:xfrm>
          <a:prstGeom prst="rect">
            <a:avLst/>
          </a:prstGeom>
        </p:spPr>
      </p:pic>
      <p:sp>
        <p:nvSpPr>
          <p:cNvPr id="7" name="Rectangle 5"/>
          <p:cNvSpPr>
            <a:spLocks noChangeArrowheads="1"/>
          </p:cNvSpPr>
          <p:nvPr userDrawn="1"/>
        </p:nvSpPr>
        <p:spPr bwMode="auto">
          <a:xfrm>
            <a:off x="0" y="2"/>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defTabSz="914361" fontAlgn="base">
              <a:spcBef>
                <a:spcPct val="0"/>
              </a:spcBef>
              <a:spcAft>
                <a:spcPct val="0"/>
              </a:spcAft>
            </a:pPr>
            <a:endParaRPr lang="en-US" sz="1900" dirty="0">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61"/>
            <a:r>
              <a:rPr lang="en-US" sz="700" dirty="0" smtClean="0">
                <a:solidFill>
                  <a:srgbClr val="FFFFFF"/>
                </a:solidFill>
              </a:rPr>
              <a:t>© 2014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49"/>
            <a:ext cx="11579384" cy="411163"/>
          </a:xfrm>
          <a:prstGeom prst="rect">
            <a:avLst/>
          </a:prstGeom>
        </p:spPr>
        <p:txBody>
          <a:bodyPr vert="horz" lIns="108825" tIns="54412" rIns="108825" bIns="54412"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5" tIns="54412" rIns="108825" bIns="5441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0"/>
            <a:ext cx="1015735" cy="168275"/>
          </a:xfrm>
          <a:prstGeom prst="rect">
            <a:avLst/>
          </a:prstGeom>
        </p:spPr>
        <p:txBody>
          <a:bodyPr vert="horz" lIns="108825" tIns="54412" rIns="108825" bIns="54412" rtlCol="0" anchor="ctr"/>
          <a:lstStyle>
            <a:lvl1pPr algn="ctr">
              <a:defRPr sz="800">
                <a:solidFill>
                  <a:schemeClr val="bg1"/>
                </a:solidFill>
              </a:defRPr>
            </a:lvl1pPr>
          </a:lstStyle>
          <a:p>
            <a:pPr defTabSz="914361"/>
            <a:fld id="{3AB78257-7A7E-4BBC-BB44-767E213B120F}" type="datetime1">
              <a:rPr lang="en-US" smtClean="0">
                <a:solidFill>
                  <a:prstClr val="white"/>
                </a:solidFill>
              </a:rPr>
              <a:pPr defTabSz="914361"/>
              <a:t>12/21/15</a:t>
            </a:fld>
            <a:endParaRPr lang="en-US" dirty="0">
              <a:solidFill>
                <a:prstClr val="white"/>
              </a:solidFill>
            </a:endParaRPr>
          </a:p>
        </p:txBody>
      </p:sp>
      <p:sp>
        <p:nvSpPr>
          <p:cNvPr id="5" name="Footer Placeholder 4"/>
          <p:cNvSpPr>
            <a:spLocks noGrp="1"/>
          </p:cNvSpPr>
          <p:nvPr>
            <p:ph type="ftr" sz="quarter" idx="3"/>
          </p:nvPr>
        </p:nvSpPr>
        <p:spPr>
          <a:xfrm>
            <a:off x="281441" y="6629400"/>
            <a:ext cx="5203530" cy="168275"/>
          </a:xfrm>
          <a:prstGeom prst="rect">
            <a:avLst/>
          </a:prstGeom>
        </p:spPr>
        <p:txBody>
          <a:bodyPr vert="horz" lIns="0" tIns="54412" rIns="108825" bIns="54412" rtlCol="0" anchor="ctr"/>
          <a:lstStyle>
            <a:lvl1pPr algn="l">
              <a:defRPr sz="800">
                <a:solidFill>
                  <a:schemeClr val="bg1"/>
                </a:solidFill>
              </a:defRPr>
            </a:lvl1pPr>
          </a:lstStyle>
          <a:p>
            <a:pPr defTabSz="914361"/>
            <a:endParaRPr lang="en-US" dirty="0">
              <a:solidFill>
                <a:prstClr val="white"/>
              </a:solidFill>
            </a:endParaRPr>
          </a:p>
        </p:txBody>
      </p:sp>
      <p:sp>
        <p:nvSpPr>
          <p:cNvPr id="6" name="Slide Number Placeholder 5"/>
          <p:cNvSpPr>
            <a:spLocks noGrp="1"/>
          </p:cNvSpPr>
          <p:nvPr>
            <p:ph type="sldNum" sz="quarter" idx="4"/>
          </p:nvPr>
        </p:nvSpPr>
        <p:spPr>
          <a:xfrm>
            <a:off x="5586545" y="6477000"/>
            <a:ext cx="1015735" cy="168275"/>
          </a:xfrm>
          <a:prstGeom prst="rect">
            <a:avLst/>
          </a:prstGeom>
        </p:spPr>
        <p:txBody>
          <a:bodyPr vert="horz" lIns="108825" tIns="54412" rIns="108825" bIns="54412" rtlCol="0" anchor="ctr"/>
          <a:lstStyle>
            <a:lvl1pPr algn="r">
              <a:defRPr sz="800">
                <a:solidFill>
                  <a:schemeClr val="bg1"/>
                </a:solidFill>
              </a:defRPr>
            </a:lvl1pPr>
          </a:lstStyle>
          <a:p>
            <a:pPr algn="ctr" defTabSz="914361"/>
            <a:fld id="{90156F56-D5AE-4C6F-B826-C69D1BC521BB}" type="slidenum">
              <a:rPr lang="en-US" smtClean="0">
                <a:solidFill>
                  <a:prstClr val="white"/>
                </a:solidFill>
              </a:rPr>
              <a:pPr algn="ctr" defTabSz="914361"/>
              <a:t>‹#›</a:t>
            </a:fld>
            <a:endParaRPr lang="en-US" dirty="0">
              <a:solidFill>
                <a:prstClr val="white"/>
              </a:solidFill>
            </a:endParaRPr>
          </a:p>
        </p:txBody>
      </p:sp>
    </p:spTree>
    <p:extLst>
      <p:ext uri="{BB962C8B-B14F-4D97-AF65-F5344CB8AC3E}">
        <p14:creationId xmlns:p14="http://schemas.microsoft.com/office/powerpoint/2010/main" val="2069974335"/>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Lst>
  <p:timing>
    <p:tnLst>
      <p:par>
        <p:cTn xmlns:p14="http://schemas.microsoft.com/office/powerpoint/2010/main" id="1" dur="indefinite" restart="never" nodeType="tmRoot"/>
      </p:par>
    </p:tnLst>
  </p:timing>
  <p:hf hdr="0" ftr="0" dt="0"/>
  <p:txStyles>
    <p:titleStyle>
      <a:lvl1pPr algn="l" defTabSz="1088246" rtl="0" eaLnBrk="1" latinLnBrk="0" hangingPunct="1">
        <a:spcBef>
          <a:spcPct val="0"/>
        </a:spcBef>
        <a:buNone/>
        <a:defRPr sz="2400" kern="1200">
          <a:solidFill>
            <a:schemeClr val="bg2"/>
          </a:solidFill>
          <a:latin typeface="+mj-lt"/>
          <a:ea typeface="+mj-ea"/>
          <a:cs typeface="+mj-cs"/>
        </a:defRPr>
      </a:lvl1pPr>
    </p:titleStyle>
    <p:bodyStyle>
      <a:lvl1pPr marL="275841" indent="-275841" algn="l" defTabSz="1088246"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1pPr>
      <a:lvl2pPr marL="551679" indent="-275841" algn="l" defTabSz="1088246"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2pPr>
      <a:lvl3pPr marL="751947" indent="-200268" algn="l" defTabSz="1088246"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3pPr>
      <a:lvl4pPr marL="950327" indent="-198379" algn="l" defTabSz="1088246"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4pPr>
      <a:lvl5pPr marL="1088246" indent="-137920" algn="l" defTabSz="1088246" rtl="0" eaLnBrk="1" latinLnBrk="0" hangingPunct="1">
        <a:spcBef>
          <a:spcPts val="715"/>
        </a:spcBef>
        <a:buClr>
          <a:schemeClr val="accent4"/>
        </a:buClr>
        <a:buSzPct val="70000"/>
        <a:buFont typeface="Wingdings" pitchFamily="2" charset="2"/>
        <a:buChar char="§"/>
        <a:defRPr sz="1500" kern="1200">
          <a:solidFill>
            <a:schemeClr val="tx1"/>
          </a:solidFill>
          <a:latin typeface="+mn-lt"/>
          <a:ea typeface="+mn-ea"/>
          <a:cs typeface="+mn-cs"/>
        </a:defRPr>
      </a:lvl5pPr>
      <a:lvl6pPr marL="2992675" indent="-272062" algn="l" defTabSz="108824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797" indent="-272062" algn="l" defTabSz="108824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919" indent="-272062" algn="l" defTabSz="108824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042" indent="-272062" algn="l" defTabSz="108824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46" rtl="0" eaLnBrk="1" latinLnBrk="0" hangingPunct="1">
        <a:defRPr sz="2100" kern="1200">
          <a:solidFill>
            <a:schemeClr val="tx1"/>
          </a:solidFill>
          <a:latin typeface="+mn-lt"/>
          <a:ea typeface="+mn-ea"/>
          <a:cs typeface="+mn-cs"/>
        </a:defRPr>
      </a:lvl1pPr>
      <a:lvl2pPr marL="544122" algn="l" defTabSz="1088246" rtl="0" eaLnBrk="1" latinLnBrk="0" hangingPunct="1">
        <a:defRPr sz="2100" kern="1200">
          <a:solidFill>
            <a:schemeClr val="tx1"/>
          </a:solidFill>
          <a:latin typeface="+mn-lt"/>
          <a:ea typeface="+mn-ea"/>
          <a:cs typeface="+mn-cs"/>
        </a:defRPr>
      </a:lvl2pPr>
      <a:lvl3pPr marL="1088246" algn="l" defTabSz="1088246" rtl="0" eaLnBrk="1" latinLnBrk="0" hangingPunct="1">
        <a:defRPr sz="2100" kern="1200">
          <a:solidFill>
            <a:schemeClr val="tx1"/>
          </a:solidFill>
          <a:latin typeface="+mn-lt"/>
          <a:ea typeface="+mn-ea"/>
          <a:cs typeface="+mn-cs"/>
        </a:defRPr>
      </a:lvl3pPr>
      <a:lvl4pPr marL="1632368" algn="l" defTabSz="1088246" rtl="0" eaLnBrk="1" latinLnBrk="0" hangingPunct="1">
        <a:defRPr sz="2100" kern="1200">
          <a:solidFill>
            <a:schemeClr val="tx1"/>
          </a:solidFill>
          <a:latin typeface="+mn-lt"/>
          <a:ea typeface="+mn-ea"/>
          <a:cs typeface="+mn-cs"/>
        </a:defRPr>
      </a:lvl4pPr>
      <a:lvl5pPr marL="2176490" algn="l" defTabSz="1088246" rtl="0" eaLnBrk="1" latinLnBrk="0" hangingPunct="1">
        <a:defRPr sz="2100" kern="1200">
          <a:solidFill>
            <a:schemeClr val="tx1"/>
          </a:solidFill>
          <a:latin typeface="+mn-lt"/>
          <a:ea typeface="+mn-ea"/>
          <a:cs typeface="+mn-cs"/>
        </a:defRPr>
      </a:lvl5pPr>
      <a:lvl6pPr marL="2720613" algn="l" defTabSz="1088246" rtl="0" eaLnBrk="1" latinLnBrk="0" hangingPunct="1">
        <a:defRPr sz="2100" kern="1200">
          <a:solidFill>
            <a:schemeClr val="tx1"/>
          </a:solidFill>
          <a:latin typeface="+mn-lt"/>
          <a:ea typeface="+mn-ea"/>
          <a:cs typeface="+mn-cs"/>
        </a:defRPr>
      </a:lvl6pPr>
      <a:lvl7pPr marL="3264735" algn="l" defTabSz="1088246" rtl="0" eaLnBrk="1" latinLnBrk="0" hangingPunct="1">
        <a:defRPr sz="2100" kern="1200">
          <a:solidFill>
            <a:schemeClr val="tx1"/>
          </a:solidFill>
          <a:latin typeface="+mn-lt"/>
          <a:ea typeface="+mn-ea"/>
          <a:cs typeface="+mn-cs"/>
        </a:defRPr>
      </a:lvl7pPr>
      <a:lvl8pPr marL="3808859" algn="l" defTabSz="1088246" rtl="0" eaLnBrk="1" latinLnBrk="0" hangingPunct="1">
        <a:defRPr sz="2100" kern="1200">
          <a:solidFill>
            <a:schemeClr val="tx1"/>
          </a:solidFill>
          <a:latin typeface="+mn-lt"/>
          <a:ea typeface="+mn-ea"/>
          <a:cs typeface="+mn-cs"/>
        </a:defRPr>
      </a:lvl8pPr>
      <a:lvl9pPr marL="4352981" algn="l" defTabSz="1088246" rtl="0" eaLnBrk="1" latinLnBrk="0" hangingPunct="1">
        <a:defRPr sz="21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37434D"/>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2015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515832056"/>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b="0" i="0" u="none"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5"/>
          <p:cNvSpPr>
            <a:spLocks noChangeArrowheads="1"/>
          </p:cNvSpPr>
          <p:nvPr userDrawn="1"/>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8" name="Rectangle 7"/>
          <p:cNvSpPr/>
          <p:nvPr userDrawn="1"/>
        </p:nvSpPr>
        <p:spPr bwMode="auto">
          <a:xfrm>
            <a:off x="0" y="6461030"/>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600963"/>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2013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5586545" y="6562293"/>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solidFill>
                  <a:prstClr val="white"/>
                </a:solidFill>
              </a:rPr>
              <a:pPr algn="ctr"/>
              <a:t>‹#›</a:t>
            </a:fld>
            <a:endParaRPr lang="en-US" dirty="0">
              <a:solidFill>
                <a:prstClr val="white"/>
              </a:solidFill>
            </a:endParaRPr>
          </a:p>
        </p:txBody>
      </p:sp>
      <p:grpSp>
        <p:nvGrpSpPr>
          <p:cNvPr id="10" name="Group 19"/>
          <p:cNvGrpSpPr/>
          <p:nvPr userDrawn="1"/>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endParaRPr lang="en-US" dirty="0">
                <a:solidFill>
                  <a:srgbClr val="FFFFFF"/>
                </a:solidFill>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endParaRPr lang="en-US">
                <a:solidFill>
                  <a:srgbClr val="FFFFFF"/>
                </a:solidFill>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endParaRPr lang="en-US">
                <a:solidFill>
                  <a:srgbClr val="FFFFFF"/>
                </a:solidFill>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endParaRPr lang="en-US">
                <a:solidFill>
                  <a:srgbClr val="FFFFFF"/>
                </a:solidFill>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endParaRPr lang="en-US">
                <a:solidFill>
                  <a:srgbClr val="FFFFFF"/>
                </a:solidFill>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endParaRPr lang="en-US">
                <a:solidFill>
                  <a:srgbClr val="FFFFFF"/>
                </a:solidFill>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endParaRPr lang="en-US">
                <a:solidFill>
                  <a:srgbClr val="FFFFFF"/>
                </a:solidFill>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endParaRPr lang="en-US">
                <a:solidFill>
                  <a:srgbClr val="FFFFFF"/>
                </a:solidFill>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endParaRPr lang="en-US">
                <a:solidFill>
                  <a:srgbClr val="FFFFFF"/>
                </a:solidFill>
              </a:endParaRPr>
            </a:p>
          </p:txBody>
        </p:sp>
      </p:grpSp>
    </p:spTree>
    <p:extLst>
      <p:ext uri="{BB962C8B-B14F-4D97-AF65-F5344CB8AC3E}">
        <p14:creationId xmlns:p14="http://schemas.microsoft.com/office/powerpoint/2010/main" val="1247573765"/>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672" tIns="54311" rIns="108672" bIns="54311" anchor="ctr"/>
          <a:lstStyle/>
          <a:p>
            <a:pPr algn="ctr" defTabSz="912925"/>
            <a:endParaRPr lang="en-US" sz="1866" dirty="0">
              <a:solidFill>
                <a:srgbClr val="FFFFFF"/>
              </a:solidFill>
              <a:ea typeface="ＭＳ Ｐゴシック" pitchFamily="-111" charset="-128"/>
            </a:endParaRPr>
          </a:p>
        </p:txBody>
      </p:sp>
      <p:pic>
        <p:nvPicPr>
          <p:cNvPr id="11" name="Picture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710941" y="6532260"/>
            <a:ext cx="180457" cy="248253"/>
          </a:xfrm>
          <a:prstGeom prst="rect">
            <a:avLst/>
          </a:prstGeom>
        </p:spPr>
      </p:pic>
      <p:sp>
        <p:nvSpPr>
          <p:cNvPr id="7" name="Rectangle 5"/>
          <p:cNvSpPr>
            <a:spLocks noChangeArrowheads="1"/>
          </p:cNvSpPr>
          <p:nvPr/>
        </p:nvSpPr>
        <p:spPr bwMode="auto">
          <a:xfrm>
            <a:off x="0" y="50"/>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672" tIns="54311" rIns="108672" bIns="54311" anchor="ctr"/>
          <a:lstStyle/>
          <a:p>
            <a:pPr algn="ctr" defTabSz="912925" fontAlgn="base">
              <a:spcBef>
                <a:spcPct val="0"/>
              </a:spcBef>
              <a:spcAft>
                <a:spcPct val="0"/>
              </a:spcAft>
            </a:pPr>
            <a:endParaRPr lang="en-US" sz="1866" dirty="0">
              <a:solidFill>
                <a:srgbClr val="FFFFFF"/>
              </a:solidFill>
              <a:ea typeface="ＭＳ Ｐゴシック" pitchFamily="-111" charset="-128"/>
            </a:endParaRPr>
          </a:p>
        </p:txBody>
      </p:sp>
      <p:sp>
        <p:nvSpPr>
          <p:cNvPr id="9" name="Rectangle 21"/>
          <p:cNvSpPr>
            <a:spLocks noChangeArrowheads="1"/>
          </p:cNvSpPr>
          <p:nvPr/>
        </p:nvSpPr>
        <p:spPr bwMode="auto">
          <a:xfrm>
            <a:off x="304720" y="6492305"/>
            <a:ext cx="5181680" cy="102657"/>
          </a:xfrm>
          <a:prstGeom prst="rect">
            <a:avLst/>
          </a:prstGeom>
          <a:noFill/>
          <a:ln w="9525">
            <a:noFill/>
            <a:miter lim="800000"/>
            <a:headEnd/>
            <a:tailEnd/>
          </a:ln>
        </p:spPr>
        <p:txBody>
          <a:bodyPr wrap="square" lIns="0" tIns="0" rIns="0" bIns="0" anchor="b">
            <a:spAutoFit/>
          </a:bodyPr>
          <a:lstStyle/>
          <a:p>
            <a:pPr defTabSz="912925"/>
            <a:r>
              <a:rPr lang="en-US" sz="667" dirty="0" smtClean="0">
                <a:solidFill>
                  <a:srgbClr val="FFFFFF"/>
                </a:solidFill>
                <a:ea typeface="ＭＳ Ｐゴシック" charset="0"/>
              </a:rPr>
              <a:t>© 2014 Adobe Systems Incorporated.  All Rights Reserved.  Adobe Confidential.</a:t>
            </a:r>
            <a:endParaRPr lang="en-US" sz="667" dirty="0">
              <a:solidFill>
                <a:srgbClr val="FFFFFF"/>
              </a:solidFill>
              <a:ea typeface="ＭＳ Ｐゴシック" charset="0"/>
            </a:endParaRPr>
          </a:p>
        </p:txBody>
      </p:sp>
      <p:sp>
        <p:nvSpPr>
          <p:cNvPr id="2" name="Title Placeholder 1"/>
          <p:cNvSpPr>
            <a:spLocks noGrp="1"/>
          </p:cNvSpPr>
          <p:nvPr>
            <p:ph type="title"/>
          </p:nvPr>
        </p:nvSpPr>
        <p:spPr>
          <a:xfrm>
            <a:off x="304721" y="184149"/>
            <a:ext cx="11579384" cy="411163"/>
          </a:xfrm>
          <a:prstGeom prst="rect">
            <a:avLst/>
          </a:prstGeom>
        </p:spPr>
        <p:txBody>
          <a:bodyPr vert="horz" lIns="81525" tIns="40744" rIns="81525" bIns="4074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81525" tIns="40744" rIns="81525" bIns="4074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1"/>
            <a:ext cx="1015735" cy="168275"/>
          </a:xfrm>
          <a:prstGeom prst="rect">
            <a:avLst/>
          </a:prstGeom>
        </p:spPr>
        <p:txBody>
          <a:bodyPr vert="horz" lIns="81525" tIns="40744" rIns="81525" bIns="40744" rtlCol="0" anchor="ctr"/>
          <a:lstStyle>
            <a:lvl1pPr algn="ctr">
              <a:defRPr sz="800">
                <a:solidFill>
                  <a:schemeClr val="bg1"/>
                </a:solidFill>
              </a:defRPr>
            </a:lvl1pPr>
          </a:lstStyle>
          <a:p>
            <a:pPr defTabSz="912925"/>
            <a:fld id="{3AB78257-7A7E-4BBC-BB44-767E213B120F}" type="datetime1">
              <a:rPr lang="en-US" smtClean="0">
                <a:solidFill>
                  <a:prstClr val="white"/>
                </a:solidFill>
                <a:ea typeface="ＭＳ Ｐゴシック" charset="0"/>
              </a:rPr>
              <a:pPr defTabSz="912925"/>
              <a:t>12/21/15</a:t>
            </a:fld>
            <a:endParaRPr lang="en-US" dirty="0">
              <a:solidFill>
                <a:prstClr val="white"/>
              </a:solidFill>
              <a:ea typeface="ＭＳ Ｐゴシック" charset="0"/>
            </a:endParaRPr>
          </a:p>
        </p:txBody>
      </p:sp>
      <p:sp>
        <p:nvSpPr>
          <p:cNvPr id="5" name="Footer Placeholder 4"/>
          <p:cNvSpPr>
            <a:spLocks noGrp="1"/>
          </p:cNvSpPr>
          <p:nvPr>
            <p:ph type="ftr" sz="quarter" idx="3"/>
          </p:nvPr>
        </p:nvSpPr>
        <p:spPr>
          <a:xfrm>
            <a:off x="281441" y="6629401"/>
            <a:ext cx="5203530" cy="168275"/>
          </a:xfrm>
          <a:prstGeom prst="rect">
            <a:avLst/>
          </a:prstGeom>
        </p:spPr>
        <p:txBody>
          <a:bodyPr vert="horz" lIns="0" tIns="40744" rIns="81525" bIns="40744" rtlCol="0" anchor="ctr"/>
          <a:lstStyle>
            <a:lvl1pPr algn="l">
              <a:defRPr sz="800">
                <a:solidFill>
                  <a:schemeClr val="bg1"/>
                </a:solidFill>
              </a:defRPr>
            </a:lvl1pPr>
          </a:lstStyle>
          <a:p>
            <a:pPr defTabSz="912925"/>
            <a:endParaRPr lang="en-US" dirty="0">
              <a:solidFill>
                <a:prstClr val="white"/>
              </a:solidFill>
              <a:ea typeface="ＭＳ Ｐゴシック" charset="0"/>
            </a:endParaRPr>
          </a:p>
        </p:txBody>
      </p:sp>
      <p:sp>
        <p:nvSpPr>
          <p:cNvPr id="6" name="Slide Number Placeholder 5"/>
          <p:cNvSpPr>
            <a:spLocks noGrp="1"/>
          </p:cNvSpPr>
          <p:nvPr>
            <p:ph type="sldNum" sz="quarter" idx="4"/>
          </p:nvPr>
        </p:nvSpPr>
        <p:spPr>
          <a:xfrm>
            <a:off x="5586545" y="6477001"/>
            <a:ext cx="1015735" cy="168275"/>
          </a:xfrm>
          <a:prstGeom prst="rect">
            <a:avLst/>
          </a:prstGeom>
        </p:spPr>
        <p:txBody>
          <a:bodyPr vert="horz" lIns="81525" tIns="40744" rIns="81525" bIns="40744" rtlCol="0" anchor="ctr"/>
          <a:lstStyle>
            <a:lvl1pPr algn="r">
              <a:defRPr sz="800">
                <a:solidFill>
                  <a:schemeClr val="bg1"/>
                </a:solidFill>
              </a:defRPr>
            </a:lvl1pPr>
          </a:lstStyle>
          <a:p>
            <a:pPr algn="ctr" defTabSz="912925"/>
            <a:fld id="{90156F56-D5AE-4C6F-B826-C69D1BC521BB}" type="slidenum">
              <a:rPr lang="en-US" smtClean="0">
                <a:solidFill>
                  <a:prstClr val="white"/>
                </a:solidFill>
                <a:ea typeface="ＭＳ Ｐゴシック" charset="0"/>
              </a:rPr>
              <a:pPr algn="ctr" defTabSz="912925"/>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102180120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Lst>
  <p:timing>
    <p:tnLst>
      <p:par>
        <p:cTn xmlns:p14="http://schemas.microsoft.com/office/powerpoint/2010/main" id="1" dur="indefinite" restart="never" nodeType="tmRoot"/>
      </p:par>
    </p:tnLst>
  </p:timing>
  <p:hf hdr="0" ftr="0" dt="0"/>
  <p:txStyles>
    <p:titleStyle>
      <a:lvl1pPr algn="l" defTabSz="1086532" rtl="0" eaLnBrk="1" latinLnBrk="0" hangingPunct="1">
        <a:spcBef>
          <a:spcPct val="0"/>
        </a:spcBef>
        <a:buNone/>
        <a:defRPr sz="2399" kern="1200">
          <a:solidFill>
            <a:schemeClr val="bg2"/>
          </a:solidFill>
          <a:latin typeface="+mj-lt"/>
          <a:ea typeface="+mj-ea"/>
          <a:cs typeface="+mj-cs"/>
        </a:defRPr>
      </a:lvl1pPr>
    </p:titleStyle>
    <p:bodyStyle>
      <a:lvl1pPr marL="275388" indent="-275388" algn="l" defTabSz="1086532"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0802" indent="-275388" algn="l" defTabSz="1086532"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0739" indent="-199965" algn="l" defTabSz="1086532" rtl="0" eaLnBrk="1" latinLnBrk="0" hangingPunct="1">
        <a:spcBef>
          <a:spcPts val="714"/>
        </a:spcBef>
        <a:buClr>
          <a:schemeClr val="accent4"/>
        </a:buClr>
        <a:buSzPct val="70000"/>
        <a:buFont typeface="Wingdings" pitchFamily="2" charset="2"/>
        <a:buChar char="§"/>
        <a:defRPr sz="1866" kern="1200">
          <a:solidFill>
            <a:schemeClr val="tx1"/>
          </a:solidFill>
          <a:latin typeface="+mn-lt"/>
          <a:ea typeface="+mn-ea"/>
          <a:cs typeface="+mn-cs"/>
        </a:defRPr>
      </a:lvl3pPr>
      <a:lvl4pPr marL="948816" indent="-198076" algn="l" defTabSz="1086532" rtl="0" eaLnBrk="1" latinLnBrk="0" hangingPunct="1">
        <a:spcBef>
          <a:spcPts val="714"/>
        </a:spcBef>
        <a:buClr>
          <a:schemeClr val="accent4"/>
        </a:buClr>
        <a:buSzPct val="70000"/>
        <a:buFont typeface="Wingdings" pitchFamily="2" charset="2"/>
        <a:buChar char="§"/>
        <a:defRPr sz="1866" kern="1200">
          <a:solidFill>
            <a:schemeClr val="tx1"/>
          </a:solidFill>
          <a:latin typeface="+mn-lt"/>
          <a:ea typeface="+mn-ea"/>
          <a:cs typeface="+mn-cs"/>
        </a:defRPr>
      </a:lvl4pPr>
      <a:lvl5pPr marL="1086532" indent="-137718" algn="l" defTabSz="1086532" rtl="0" eaLnBrk="1" latinLnBrk="0" hangingPunct="1">
        <a:spcBef>
          <a:spcPts val="714"/>
        </a:spcBef>
        <a:buClr>
          <a:schemeClr val="accent4"/>
        </a:buClr>
        <a:buSzPct val="70000"/>
        <a:buFont typeface="Wingdings" pitchFamily="2" charset="2"/>
        <a:buChar char="§"/>
        <a:defRPr sz="1466" kern="1200">
          <a:solidFill>
            <a:schemeClr val="tx1"/>
          </a:solidFill>
          <a:latin typeface="+mn-lt"/>
          <a:ea typeface="+mn-ea"/>
          <a:cs typeface="+mn-cs"/>
        </a:defRPr>
      </a:lvl5pPr>
      <a:lvl6pPr marL="2987985" indent="-271611" algn="l" defTabSz="1086532"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1209" indent="-271611" algn="l" defTabSz="1086532"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74496" indent="-271611" algn="l" defTabSz="1086532"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17779" indent="-271611" algn="l" defTabSz="1086532"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en-US"/>
      </a:defPPr>
      <a:lvl1pPr marL="0" algn="l" defTabSz="1086532" rtl="0" eaLnBrk="1" latinLnBrk="0" hangingPunct="1">
        <a:defRPr sz="2133" kern="1200">
          <a:solidFill>
            <a:schemeClr val="tx1"/>
          </a:solidFill>
          <a:latin typeface="+mn-lt"/>
          <a:ea typeface="+mn-ea"/>
          <a:cs typeface="+mn-cs"/>
        </a:defRPr>
      </a:lvl1pPr>
      <a:lvl2pPr marL="543265" algn="l" defTabSz="1086532" rtl="0" eaLnBrk="1" latinLnBrk="0" hangingPunct="1">
        <a:defRPr sz="2133" kern="1200">
          <a:solidFill>
            <a:schemeClr val="tx1"/>
          </a:solidFill>
          <a:latin typeface="+mn-lt"/>
          <a:ea typeface="+mn-ea"/>
          <a:cs typeface="+mn-cs"/>
        </a:defRPr>
      </a:lvl2pPr>
      <a:lvl3pPr marL="1086532" algn="l" defTabSz="1086532" rtl="0" eaLnBrk="1" latinLnBrk="0" hangingPunct="1">
        <a:defRPr sz="2133" kern="1200">
          <a:solidFill>
            <a:schemeClr val="tx1"/>
          </a:solidFill>
          <a:latin typeface="+mn-lt"/>
          <a:ea typeface="+mn-ea"/>
          <a:cs typeface="+mn-cs"/>
        </a:defRPr>
      </a:lvl3pPr>
      <a:lvl4pPr marL="1629798" algn="l" defTabSz="1086532" rtl="0" eaLnBrk="1" latinLnBrk="0" hangingPunct="1">
        <a:defRPr sz="2133" kern="1200">
          <a:solidFill>
            <a:schemeClr val="tx1"/>
          </a:solidFill>
          <a:latin typeface="+mn-lt"/>
          <a:ea typeface="+mn-ea"/>
          <a:cs typeface="+mn-cs"/>
        </a:defRPr>
      </a:lvl4pPr>
      <a:lvl5pPr marL="2173063" algn="l" defTabSz="1086532" rtl="0" eaLnBrk="1" latinLnBrk="0" hangingPunct="1">
        <a:defRPr sz="2133" kern="1200">
          <a:solidFill>
            <a:schemeClr val="tx1"/>
          </a:solidFill>
          <a:latin typeface="+mn-lt"/>
          <a:ea typeface="+mn-ea"/>
          <a:cs typeface="+mn-cs"/>
        </a:defRPr>
      </a:lvl5pPr>
      <a:lvl6pPr marL="2716330" algn="l" defTabSz="1086532" rtl="0" eaLnBrk="1" latinLnBrk="0" hangingPunct="1">
        <a:defRPr sz="2133" kern="1200">
          <a:solidFill>
            <a:schemeClr val="tx1"/>
          </a:solidFill>
          <a:latin typeface="+mn-lt"/>
          <a:ea typeface="+mn-ea"/>
          <a:cs typeface="+mn-cs"/>
        </a:defRPr>
      </a:lvl6pPr>
      <a:lvl7pPr marL="3259596" algn="l" defTabSz="1086532" rtl="0" eaLnBrk="1" latinLnBrk="0" hangingPunct="1">
        <a:defRPr sz="2133" kern="1200">
          <a:solidFill>
            <a:schemeClr val="tx1"/>
          </a:solidFill>
          <a:latin typeface="+mn-lt"/>
          <a:ea typeface="+mn-ea"/>
          <a:cs typeface="+mn-cs"/>
        </a:defRPr>
      </a:lvl7pPr>
      <a:lvl8pPr marL="3802862" algn="l" defTabSz="1086532" rtl="0" eaLnBrk="1" latinLnBrk="0" hangingPunct="1">
        <a:defRPr sz="2133" kern="1200">
          <a:solidFill>
            <a:schemeClr val="tx1"/>
          </a:solidFill>
          <a:latin typeface="+mn-lt"/>
          <a:ea typeface="+mn-ea"/>
          <a:cs typeface="+mn-cs"/>
        </a:defRPr>
      </a:lvl8pPr>
      <a:lvl9pPr marL="4346128" algn="l" defTabSz="1086532" rtl="0" eaLnBrk="1" latinLnBrk="0" hangingPunct="1">
        <a:defRPr sz="2133"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2" tIns="53941" rIns="107952" bIns="53941" anchor="ctr"/>
          <a:lstStyle/>
          <a:p>
            <a:pPr algn="ctr" defTabSz="906089"/>
            <a:endParaRPr lang="en-US" sz="1866">
              <a:solidFill>
                <a:srgbClr val="FFFFFF"/>
              </a:solidFill>
              <a:ea typeface="ＭＳ Ｐゴシック" pitchFamily="-111" charset="-128"/>
            </a:endParaRPr>
          </a:p>
        </p:txBody>
      </p:sp>
      <p:pic>
        <p:nvPicPr>
          <p:cNvPr id="12" name="Picture 1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697007" y="6529175"/>
            <a:ext cx="187409" cy="258055"/>
          </a:xfrm>
          <a:prstGeom prst="rect">
            <a:avLst/>
          </a:prstGeom>
        </p:spPr>
      </p:pic>
      <p:sp>
        <p:nvSpPr>
          <p:cNvPr id="7" name="Rectangle 5"/>
          <p:cNvSpPr>
            <a:spLocks noChangeArrowheads="1"/>
          </p:cNvSpPr>
          <p:nvPr userDrawn="1"/>
        </p:nvSpPr>
        <p:spPr bwMode="auto">
          <a:xfrm>
            <a:off x="0" y="30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2" tIns="53941" rIns="107952" bIns="53941" anchor="ctr"/>
          <a:lstStyle/>
          <a:p>
            <a:pPr algn="ctr" defTabSz="906089" fontAlgn="base">
              <a:spcBef>
                <a:spcPct val="0"/>
              </a:spcBef>
              <a:spcAft>
                <a:spcPct val="0"/>
              </a:spcAft>
            </a:pPr>
            <a:endParaRPr lang="en-US" sz="1866" dirty="0">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587648"/>
            <a:ext cx="5181680" cy="102657"/>
          </a:xfrm>
          <a:prstGeom prst="rect">
            <a:avLst/>
          </a:prstGeom>
          <a:noFill/>
          <a:ln w="9525">
            <a:noFill/>
            <a:miter lim="800000"/>
            <a:headEnd/>
            <a:tailEnd/>
          </a:ln>
        </p:spPr>
        <p:txBody>
          <a:bodyPr wrap="square" lIns="0" tIns="0" rIns="0" bIns="0" anchor="b">
            <a:spAutoFit/>
          </a:bodyPr>
          <a:lstStyle/>
          <a:p>
            <a:pPr defTabSz="906089"/>
            <a:r>
              <a:rPr lang="en-US" sz="667" dirty="0" smtClean="0">
                <a:solidFill>
                  <a:srgbClr val="FFFFFF"/>
                </a:solidFill>
                <a:ea typeface="ＭＳ Ｐゴシック" charset="0"/>
              </a:rPr>
              <a:t>© 2015 Adobe Systems Incorporated.  All Rights Reserved.  Adobe Confidential.</a:t>
            </a:r>
            <a:endParaRPr lang="en-US" sz="667" dirty="0">
              <a:solidFill>
                <a:srgbClr val="FFFFFF"/>
              </a:solidFill>
              <a:ea typeface="ＭＳ Ｐゴシック" charset="0"/>
            </a:endParaRPr>
          </a:p>
        </p:txBody>
      </p:sp>
      <p:sp>
        <p:nvSpPr>
          <p:cNvPr id="2" name="Title Placeholder 1"/>
          <p:cNvSpPr>
            <a:spLocks noGrp="1"/>
          </p:cNvSpPr>
          <p:nvPr>
            <p:ph type="title"/>
          </p:nvPr>
        </p:nvSpPr>
        <p:spPr>
          <a:xfrm>
            <a:off x="304721" y="184149"/>
            <a:ext cx="11579384" cy="411163"/>
          </a:xfrm>
          <a:prstGeom prst="rect">
            <a:avLst/>
          </a:prstGeom>
        </p:spPr>
        <p:txBody>
          <a:bodyPr vert="horz" lIns="80985" tIns="40466" rIns="80985" bIns="40466"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80985" tIns="40466" rIns="80985" bIns="40466"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4255713"/>
      </p:ext>
    </p:extLst>
  </p:cSld>
  <p:clrMap bg1="lt1" tx1="dk1" bg2="lt2" tx2="dk2" accent1="accent1" accent2="accent2" accent3="accent3" accent4="accent4" accent5="accent5" accent6="accent6" hlink="hlink" folHlink="folHlink"/>
  <p:sldLayoutIdLst>
    <p:sldLayoutId id="2147483899" r:id="rId1"/>
    <p:sldLayoutId id="2147483901" r:id="rId2"/>
    <p:sldLayoutId id="2147483902" r:id="rId3"/>
    <p:sldLayoutId id="2147483903" r:id="rId4"/>
    <p:sldLayoutId id="2147483904" r:id="rId5"/>
    <p:sldLayoutId id="2147483905" r:id="rId6"/>
  </p:sldLayoutIdLst>
  <p:timing>
    <p:tnLst>
      <p:par>
        <p:cTn xmlns:p14="http://schemas.microsoft.com/office/powerpoint/2010/main" id="1" dur="indefinite" restart="never" nodeType="tmRoot"/>
      </p:par>
    </p:tnLst>
  </p:timing>
  <p:hf hdr="0" ftr="0" dt="0"/>
  <p:txStyles>
    <p:titleStyle>
      <a:lvl1pPr algn="l" defTabSz="1078408" rtl="0" eaLnBrk="1" latinLnBrk="0" hangingPunct="1">
        <a:spcBef>
          <a:spcPct val="0"/>
        </a:spcBef>
        <a:buNone/>
        <a:defRPr sz="2666" kern="1200">
          <a:solidFill>
            <a:schemeClr val="bg1"/>
          </a:solidFill>
          <a:latin typeface="Adobe Clean Light"/>
          <a:ea typeface="+mj-ea"/>
          <a:cs typeface="Adobe Clean Light"/>
        </a:defRPr>
      </a:lvl1pPr>
    </p:titleStyle>
    <p:bodyStyle>
      <a:lvl1pPr marL="273232" indent="-273232" algn="l" defTabSz="1078408"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1pPr>
      <a:lvl2pPr marL="546691" indent="-273232" algn="l" defTabSz="1078408"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2pPr>
      <a:lvl3pPr marL="745007" indent="-198525" algn="l" defTabSz="1078408"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3pPr>
      <a:lvl4pPr marL="941623" indent="-196636" algn="l" defTabSz="1078408"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4pPr>
      <a:lvl5pPr marL="1078408" indent="-136667" algn="l" defTabSz="1078408" rtl="0" eaLnBrk="1" latinLnBrk="0" hangingPunct="1">
        <a:spcBef>
          <a:spcPts val="714"/>
        </a:spcBef>
        <a:buClr>
          <a:schemeClr val="accent4"/>
        </a:buClr>
        <a:buSzPct val="70000"/>
        <a:buFont typeface="Wingdings" pitchFamily="2" charset="2"/>
        <a:buChar char="§"/>
        <a:defRPr sz="1866" kern="1200">
          <a:solidFill>
            <a:schemeClr val="tx1"/>
          </a:solidFill>
          <a:latin typeface="Adobe Clean Light"/>
          <a:ea typeface="+mn-ea"/>
          <a:cs typeface="Adobe Clean Light"/>
        </a:defRPr>
      </a:lvl5pPr>
      <a:lvl6pPr marL="2965666" indent="-269451" algn="l" defTabSz="1078408"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04788" indent="-269451" algn="l" defTabSz="1078408"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44063" indent="-269451" algn="l" defTabSz="1078408"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583233" indent="-269451" algn="l" defTabSz="1078408"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en-US"/>
      </a:defPPr>
      <a:lvl1pPr marL="0" algn="l" defTabSz="1078408" rtl="0" eaLnBrk="1" latinLnBrk="0" hangingPunct="1">
        <a:defRPr sz="2133" kern="1200">
          <a:solidFill>
            <a:schemeClr val="tx1"/>
          </a:solidFill>
          <a:latin typeface="+mn-lt"/>
          <a:ea typeface="+mn-ea"/>
          <a:cs typeface="+mn-cs"/>
        </a:defRPr>
      </a:lvl1pPr>
      <a:lvl2pPr marL="539187" algn="l" defTabSz="1078408" rtl="0" eaLnBrk="1" latinLnBrk="0" hangingPunct="1">
        <a:defRPr sz="2133" kern="1200">
          <a:solidFill>
            <a:schemeClr val="tx1"/>
          </a:solidFill>
          <a:latin typeface="+mn-lt"/>
          <a:ea typeface="+mn-ea"/>
          <a:cs typeface="+mn-cs"/>
        </a:defRPr>
      </a:lvl2pPr>
      <a:lvl3pPr marL="1078408" algn="l" defTabSz="1078408" rtl="0" eaLnBrk="1" latinLnBrk="0" hangingPunct="1">
        <a:defRPr sz="2133" kern="1200">
          <a:solidFill>
            <a:schemeClr val="tx1"/>
          </a:solidFill>
          <a:latin typeface="+mn-lt"/>
          <a:ea typeface="+mn-ea"/>
          <a:cs typeface="+mn-cs"/>
        </a:defRPr>
      </a:lvl3pPr>
      <a:lvl4pPr marL="1617564" algn="l" defTabSz="1078408" rtl="0" eaLnBrk="1" latinLnBrk="0" hangingPunct="1">
        <a:defRPr sz="2133" kern="1200">
          <a:solidFill>
            <a:schemeClr val="tx1"/>
          </a:solidFill>
          <a:latin typeface="+mn-lt"/>
          <a:ea typeface="+mn-ea"/>
          <a:cs typeface="+mn-cs"/>
        </a:defRPr>
      </a:lvl4pPr>
      <a:lvl5pPr marL="2156817" algn="l" defTabSz="1078408" rtl="0" eaLnBrk="1" latinLnBrk="0" hangingPunct="1">
        <a:defRPr sz="2133" kern="1200">
          <a:solidFill>
            <a:schemeClr val="tx1"/>
          </a:solidFill>
          <a:latin typeface="+mn-lt"/>
          <a:ea typeface="+mn-ea"/>
          <a:cs typeface="+mn-cs"/>
        </a:defRPr>
      </a:lvl5pPr>
      <a:lvl6pPr marL="2696086" algn="l" defTabSz="1078408" rtl="0" eaLnBrk="1" latinLnBrk="0" hangingPunct="1">
        <a:defRPr sz="2133" kern="1200">
          <a:solidFill>
            <a:schemeClr val="tx1"/>
          </a:solidFill>
          <a:latin typeface="+mn-lt"/>
          <a:ea typeface="+mn-ea"/>
          <a:cs typeface="+mn-cs"/>
        </a:defRPr>
      </a:lvl6pPr>
      <a:lvl7pPr marL="3235162" algn="l" defTabSz="1078408" rtl="0" eaLnBrk="1" latinLnBrk="0" hangingPunct="1">
        <a:defRPr sz="2133" kern="1200">
          <a:solidFill>
            <a:schemeClr val="tx1"/>
          </a:solidFill>
          <a:latin typeface="+mn-lt"/>
          <a:ea typeface="+mn-ea"/>
          <a:cs typeface="+mn-cs"/>
        </a:defRPr>
      </a:lvl7pPr>
      <a:lvl8pPr marL="3774433" algn="l" defTabSz="1078408" rtl="0" eaLnBrk="1" latinLnBrk="0" hangingPunct="1">
        <a:defRPr sz="2133" kern="1200">
          <a:solidFill>
            <a:schemeClr val="tx1"/>
          </a:solidFill>
          <a:latin typeface="+mn-lt"/>
          <a:ea typeface="+mn-ea"/>
          <a:cs typeface="+mn-cs"/>
        </a:defRPr>
      </a:lvl8pPr>
      <a:lvl9pPr marL="4313680" algn="l" defTabSz="1078408" rtl="0" eaLnBrk="1" latinLnBrk="0" hangingPunct="1">
        <a:defRPr sz="2133"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5"/>
          <p:cNvSpPr>
            <a:spLocks noChangeArrowheads="1"/>
          </p:cNvSpPr>
          <p:nvPr userDrawn="1"/>
        </p:nvSpPr>
        <p:spPr bwMode="auto">
          <a:xfrm>
            <a:off x="0" y="603"/>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055" tIns="53493" rIns="107055" bIns="53493" anchor="ctr"/>
          <a:lstStyle/>
          <a:p>
            <a:pPr algn="ctr" defTabSz="897681" fontAlgn="base">
              <a:spcBef>
                <a:spcPct val="0"/>
              </a:spcBef>
              <a:spcAft>
                <a:spcPct val="0"/>
              </a:spcAft>
            </a:pPr>
            <a:endParaRPr lang="en-US" sz="1866" dirty="0">
              <a:solidFill>
                <a:srgbClr val="FFFFFF"/>
              </a:solidFill>
              <a:ea typeface="ＭＳ Ｐゴシック" pitchFamily="-111" charset="-128"/>
            </a:endParaRPr>
          </a:p>
        </p:txBody>
      </p:sp>
      <p:sp>
        <p:nvSpPr>
          <p:cNvPr id="8" name="Rectangle 7"/>
          <p:cNvSpPr/>
          <p:nvPr userDrawn="1"/>
        </p:nvSpPr>
        <p:spPr bwMode="auto">
          <a:xfrm>
            <a:off x="0" y="6461048"/>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055" tIns="53493" rIns="107055" bIns="53493" anchor="ctr"/>
          <a:lstStyle/>
          <a:p>
            <a:pPr algn="ctr" defTabSz="897681"/>
            <a:endParaRPr lang="en-US" sz="1866">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606029"/>
            <a:ext cx="5181680" cy="102657"/>
          </a:xfrm>
          <a:prstGeom prst="rect">
            <a:avLst/>
          </a:prstGeom>
          <a:noFill/>
          <a:ln w="9525">
            <a:noFill/>
            <a:miter lim="800000"/>
            <a:headEnd/>
            <a:tailEnd/>
          </a:ln>
        </p:spPr>
        <p:txBody>
          <a:bodyPr wrap="square" lIns="0" tIns="0" rIns="0" bIns="0" anchor="b">
            <a:spAutoFit/>
          </a:bodyPr>
          <a:lstStyle/>
          <a:p>
            <a:pPr defTabSz="897681"/>
            <a:r>
              <a:rPr lang="en-US" sz="667" dirty="0" smtClean="0">
                <a:solidFill>
                  <a:srgbClr val="FFFFFF"/>
                </a:solidFill>
                <a:ea typeface="ＭＳ Ｐゴシック" charset="0"/>
              </a:rPr>
              <a:t>© 2013 Adobe Systems Incorporated.  All Rights Reserved.  Adobe Confidential.</a:t>
            </a:r>
            <a:endParaRPr lang="en-US" sz="667" dirty="0">
              <a:solidFill>
                <a:srgbClr val="FFFFFF"/>
              </a:solidFill>
              <a:ea typeface="ＭＳ Ｐゴシック" charset="0"/>
            </a:endParaRPr>
          </a:p>
        </p:txBody>
      </p:sp>
      <p:sp>
        <p:nvSpPr>
          <p:cNvPr id="2" name="Title Placeholder 1"/>
          <p:cNvSpPr>
            <a:spLocks noGrp="1"/>
          </p:cNvSpPr>
          <p:nvPr>
            <p:ph type="title"/>
          </p:nvPr>
        </p:nvSpPr>
        <p:spPr>
          <a:xfrm>
            <a:off x="304721" y="184161"/>
            <a:ext cx="11579384" cy="411163"/>
          </a:xfrm>
          <a:prstGeom prst="rect">
            <a:avLst/>
          </a:prstGeom>
        </p:spPr>
        <p:txBody>
          <a:bodyPr vert="horz" lIns="80312" tIns="40130" rIns="80312" bIns="4013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80312" tIns="40130" rIns="80312" bIns="4013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5586545" y="6562309"/>
            <a:ext cx="1015735" cy="168275"/>
          </a:xfrm>
          <a:prstGeom prst="rect">
            <a:avLst/>
          </a:prstGeom>
        </p:spPr>
        <p:txBody>
          <a:bodyPr vert="horz" lIns="80312" tIns="40130" rIns="80312" bIns="40130" rtlCol="0" anchor="ctr"/>
          <a:lstStyle>
            <a:lvl1pPr algn="r">
              <a:defRPr sz="800">
                <a:solidFill>
                  <a:schemeClr val="bg1"/>
                </a:solidFill>
              </a:defRPr>
            </a:lvl1pPr>
          </a:lstStyle>
          <a:p>
            <a:pPr algn="ctr" defTabSz="897681"/>
            <a:fld id="{90156F56-D5AE-4C6F-B826-C69D1BC521BB}" type="slidenum">
              <a:rPr lang="en-US" smtClean="0">
                <a:solidFill>
                  <a:prstClr val="white"/>
                </a:solidFill>
                <a:ea typeface="ＭＳ Ｐゴシック" charset="0"/>
              </a:rPr>
              <a:pPr algn="ctr" defTabSz="897681"/>
              <a:t>‹#›</a:t>
            </a:fld>
            <a:endParaRPr lang="en-US" dirty="0">
              <a:solidFill>
                <a:prstClr val="white"/>
              </a:solidFill>
              <a:ea typeface="ＭＳ Ｐゴシック" charset="0"/>
            </a:endParaRPr>
          </a:p>
        </p:txBody>
      </p:sp>
      <p:grpSp>
        <p:nvGrpSpPr>
          <p:cNvPr id="10" name="Group 19"/>
          <p:cNvGrpSpPr/>
          <p:nvPr userDrawn="1"/>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897681"/>
              <a:endParaRPr lang="en-US" sz="1866" dirty="0">
                <a:solidFill>
                  <a:srgbClr val="FFFFFF"/>
                </a:solidFill>
                <a:ea typeface="ＭＳ Ｐゴシック" charset="0"/>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897681"/>
              <a:endParaRPr lang="en-US" sz="1866">
                <a:solidFill>
                  <a:srgbClr val="FFFFFF"/>
                </a:solidFill>
                <a:ea typeface="ＭＳ Ｐゴシック" charset="0"/>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897681"/>
              <a:endParaRPr lang="en-US" sz="1866">
                <a:solidFill>
                  <a:srgbClr val="FFFFFF"/>
                </a:solidFill>
                <a:ea typeface="ＭＳ Ｐゴシック" charset="0"/>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897681"/>
              <a:endParaRPr lang="en-US" sz="1866">
                <a:solidFill>
                  <a:srgbClr val="FFFFFF"/>
                </a:solidFill>
                <a:ea typeface="ＭＳ Ｐゴシック" charset="0"/>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897681"/>
              <a:endParaRPr lang="en-US" sz="1866">
                <a:solidFill>
                  <a:srgbClr val="FFFFFF"/>
                </a:solidFill>
                <a:ea typeface="ＭＳ Ｐゴシック" charset="0"/>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897681"/>
              <a:endParaRPr lang="en-US" sz="1866">
                <a:solidFill>
                  <a:srgbClr val="FFFFFF"/>
                </a:solidFill>
                <a:ea typeface="ＭＳ Ｐゴシック" charset="0"/>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897681"/>
              <a:endParaRPr lang="en-US" sz="1866">
                <a:solidFill>
                  <a:srgbClr val="FFFFFF"/>
                </a:solidFill>
                <a:ea typeface="ＭＳ Ｐゴシック" charset="0"/>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897681"/>
              <a:endParaRPr lang="en-US" sz="1866">
                <a:solidFill>
                  <a:srgbClr val="FFFFFF"/>
                </a:solidFill>
                <a:ea typeface="ＭＳ Ｐゴシック" charset="0"/>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897681"/>
              <a:endParaRPr lang="en-US" sz="1866">
                <a:solidFill>
                  <a:srgbClr val="FFFFFF"/>
                </a:solidFill>
                <a:ea typeface="ＭＳ Ｐゴシック" charset="0"/>
              </a:endParaRPr>
            </a:p>
          </p:txBody>
        </p:sp>
      </p:grpSp>
    </p:spTree>
    <p:extLst>
      <p:ext uri="{BB962C8B-B14F-4D97-AF65-F5344CB8AC3E}">
        <p14:creationId xmlns:p14="http://schemas.microsoft.com/office/powerpoint/2010/main" val="2692778866"/>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Lst>
  <p:timing>
    <p:tnLst>
      <p:par>
        <p:cTn xmlns:p14="http://schemas.microsoft.com/office/powerpoint/2010/main" id="1" dur="indefinite" restart="never" nodeType="tmRoot"/>
      </p:par>
    </p:tnLst>
  </p:timing>
  <p:hf hdr="0" ftr="0" dt="0"/>
  <p:txStyles>
    <p:titleStyle>
      <a:lvl1pPr algn="l" defTabSz="1068533" rtl="0" eaLnBrk="1" latinLnBrk="0" hangingPunct="1">
        <a:spcBef>
          <a:spcPct val="0"/>
        </a:spcBef>
        <a:buNone/>
        <a:defRPr sz="2399" kern="1200">
          <a:solidFill>
            <a:schemeClr val="bg2"/>
          </a:solidFill>
          <a:latin typeface="+mj-lt"/>
          <a:ea typeface="+mj-ea"/>
          <a:cs typeface="+mj-cs"/>
        </a:defRPr>
      </a:lvl1pPr>
    </p:titleStyle>
    <p:bodyStyle>
      <a:lvl1pPr marL="270547" indent="-270547" algn="l" defTabSz="1068533"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41615" indent="-270547" algn="l" defTabSz="1068533"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38051" indent="-196733" algn="l" defTabSz="1068533" rtl="0" eaLnBrk="1" latinLnBrk="0" hangingPunct="1">
        <a:spcBef>
          <a:spcPts val="714"/>
        </a:spcBef>
        <a:buClr>
          <a:schemeClr val="accent4"/>
        </a:buClr>
        <a:buSzPct val="70000"/>
        <a:buFont typeface="Wingdings" pitchFamily="2" charset="2"/>
        <a:buChar char="§"/>
        <a:defRPr sz="1866" kern="1200">
          <a:solidFill>
            <a:schemeClr val="tx1"/>
          </a:solidFill>
          <a:latin typeface="+mn-lt"/>
          <a:ea typeface="+mn-ea"/>
          <a:cs typeface="+mn-cs"/>
        </a:defRPr>
      </a:lvl3pPr>
      <a:lvl4pPr marL="932763" indent="-194845" algn="l" defTabSz="1068533" rtl="0" eaLnBrk="1" latinLnBrk="0" hangingPunct="1">
        <a:spcBef>
          <a:spcPts val="714"/>
        </a:spcBef>
        <a:buClr>
          <a:schemeClr val="accent4"/>
        </a:buClr>
        <a:buSzPct val="70000"/>
        <a:buFont typeface="Wingdings" pitchFamily="2" charset="2"/>
        <a:buChar char="§"/>
        <a:defRPr sz="1866" kern="1200">
          <a:solidFill>
            <a:schemeClr val="tx1"/>
          </a:solidFill>
          <a:latin typeface="+mn-lt"/>
          <a:ea typeface="+mn-ea"/>
          <a:cs typeface="+mn-cs"/>
        </a:defRPr>
      </a:lvl4pPr>
      <a:lvl5pPr marL="1068533" indent="-135415" algn="l" defTabSz="1068533" rtl="0" eaLnBrk="1" latinLnBrk="0" hangingPunct="1">
        <a:spcBef>
          <a:spcPts val="714"/>
        </a:spcBef>
        <a:buClr>
          <a:schemeClr val="accent4"/>
        </a:buClr>
        <a:buSzPct val="70000"/>
        <a:buFont typeface="Wingdings" pitchFamily="2" charset="2"/>
        <a:buChar char="§"/>
        <a:defRPr sz="1466" kern="1200">
          <a:solidFill>
            <a:schemeClr val="tx1"/>
          </a:solidFill>
          <a:latin typeface="+mn-lt"/>
          <a:ea typeface="+mn-ea"/>
          <a:cs typeface="+mn-cs"/>
        </a:defRPr>
      </a:lvl5pPr>
      <a:lvl6pPr marL="2938039" indent="-266777" algn="l" defTabSz="1068533"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472234" indent="-266777" algn="l" defTabSz="1068533"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06449" indent="-266777" algn="l" defTabSz="1068533"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540635" indent="-266777" algn="l" defTabSz="1068533"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en-US"/>
      </a:defPPr>
      <a:lvl1pPr marL="0" algn="l" defTabSz="1068533" rtl="0" eaLnBrk="1" latinLnBrk="0" hangingPunct="1">
        <a:defRPr sz="2133" kern="1200">
          <a:solidFill>
            <a:schemeClr val="tx1"/>
          </a:solidFill>
          <a:latin typeface="+mn-lt"/>
          <a:ea typeface="+mn-ea"/>
          <a:cs typeface="+mn-cs"/>
        </a:defRPr>
      </a:lvl1pPr>
      <a:lvl2pPr marL="534158" algn="l" defTabSz="1068533" rtl="0" eaLnBrk="1" latinLnBrk="0" hangingPunct="1">
        <a:defRPr sz="2133" kern="1200">
          <a:solidFill>
            <a:schemeClr val="tx1"/>
          </a:solidFill>
          <a:latin typeface="+mn-lt"/>
          <a:ea typeface="+mn-ea"/>
          <a:cs typeface="+mn-cs"/>
        </a:defRPr>
      </a:lvl2pPr>
      <a:lvl3pPr marL="1068533" algn="l" defTabSz="1068533" rtl="0" eaLnBrk="1" latinLnBrk="0" hangingPunct="1">
        <a:defRPr sz="2133" kern="1200">
          <a:solidFill>
            <a:schemeClr val="tx1"/>
          </a:solidFill>
          <a:latin typeface="+mn-lt"/>
          <a:ea typeface="+mn-ea"/>
          <a:cs typeface="+mn-cs"/>
        </a:defRPr>
      </a:lvl3pPr>
      <a:lvl4pPr marL="1602438" algn="l" defTabSz="1068533" rtl="0" eaLnBrk="1" latinLnBrk="0" hangingPunct="1">
        <a:defRPr sz="2133" kern="1200">
          <a:solidFill>
            <a:schemeClr val="tx1"/>
          </a:solidFill>
          <a:latin typeface="+mn-lt"/>
          <a:ea typeface="+mn-ea"/>
          <a:cs typeface="+mn-cs"/>
        </a:defRPr>
      </a:lvl4pPr>
      <a:lvl5pPr marL="2136764" algn="l" defTabSz="1068533" rtl="0" eaLnBrk="1" latinLnBrk="0" hangingPunct="1">
        <a:defRPr sz="2133" kern="1200">
          <a:solidFill>
            <a:schemeClr val="tx1"/>
          </a:solidFill>
          <a:latin typeface="+mn-lt"/>
          <a:ea typeface="+mn-ea"/>
          <a:cs typeface="+mn-cs"/>
        </a:defRPr>
      </a:lvl5pPr>
      <a:lvl6pPr marL="2671004" algn="l" defTabSz="1068533" rtl="0" eaLnBrk="1" latinLnBrk="0" hangingPunct="1">
        <a:defRPr sz="2133" kern="1200">
          <a:solidFill>
            <a:schemeClr val="tx1"/>
          </a:solidFill>
          <a:latin typeface="+mn-lt"/>
          <a:ea typeface="+mn-ea"/>
          <a:cs typeface="+mn-cs"/>
        </a:defRPr>
      </a:lvl6pPr>
      <a:lvl7pPr marL="3205092" algn="l" defTabSz="1068533" rtl="0" eaLnBrk="1" latinLnBrk="0" hangingPunct="1">
        <a:defRPr sz="2133" kern="1200">
          <a:solidFill>
            <a:schemeClr val="tx1"/>
          </a:solidFill>
          <a:latin typeface="+mn-lt"/>
          <a:ea typeface="+mn-ea"/>
          <a:cs typeface="+mn-cs"/>
        </a:defRPr>
      </a:lvl7pPr>
      <a:lvl8pPr marL="3739401" algn="l" defTabSz="1068533" rtl="0" eaLnBrk="1" latinLnBrk="0" hangingPunct="1">
        <a:defRPr sz="2133" kern="1200">
          <a:solidFill>
            <a:schemeClr val="tx1"/>
          </a:solidFill>
          <a:latin typeface="+mn-lt"/>
          <a:ea typeface="+mn-ea"/>
          <a:cs typeface="+mn-cs"/>
        </a:defRPr>
      </a:lvl8pPr>
      <a:lvl9pPr marL="4273533" algn="l" defTabSz="1068533" rtl="0" eaLnBrk="1" latinLnBrk="0" hangingPunct="1">
        <a:defRPr sz="213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2" tIns="53941" rIns="107952" bIns="53941" anchor="ctr"/>
          <a:lstStyle/>
          <a:p>
            <a:pPr algn="ctr" defTabSz="906089"/>
            <a:endParaRPr lang="en-US" sz="1866">
              <a:solidFill>
                <a:srgbClr val="FFFFFF"/>
              </a:solidFill>
              <a:ea typeface="ＭＳ Ｐゴシック" pitchFamily="-111" charset="-128"/>
            </a:endParaRPr>
          </a:p>
        </p:txBody>
      </p:sp>
      <p:pic>
        <p:nvPicPr>
          <p:cNvPr id="12" name="Picture 1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1697007" y="6529175"/>
            <a:ext cx="187409" cy="258055"/>
          </a:xfrm>
          <a:prstGeom prst="rect">
            <a:avLst/>
          </a:prstGeom>
        </p:spPr>
      </p:pic>
      <p:sp>
        <p:nvSpPr>
          <p:cNvPr id="7" name="Rectangle 5"/>
          <p:cNvSpPr>
            <a:spLocks noChangeArrowheads="1"/>
          </p:cNvSpPr>
          <p:nvPr userDrawn="1"/>
        </p:nvSpPr>
        <p:spPr bwMode="auto">
          <a:xfrm>
            <a:off x="0" y="30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2" tIns="53941" rIns="107952" bIns="53941" anchor="ctr"/>
          <a:lstStyle/>
          <a:p>
            <a:pPr algn="ctr" defTabSz="906089" fontAlgn="base">
              <a:spcBef>
                <a:spcPct val="0"/>
              </a:spcBef>
              <a:spcAft>
                <a:spcPct val="0"/>
              </a:spcAft>
            </a:pPr>
            <a:endParaRPr lang="en-US" sz="1866" dirty="0">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587648"/>
            <a:ext cx="5181680" cy="102657"/>
          </a:xfrm>
          <a:prstGeom prst="rect">
            <a:avLst/>
          </a:prstGeom>
          <a:noFill/>
          <a:ln w="9525">
            <a:noFill/>
            <a:miter lim="800000"/>
            <a:headEnd/>
            <a:tailEnd/>
          </a:ln>
        </p:spPr>
        <p:txBody>
          <a:bodyPr wrap="square" lIns="0" tIns="0" rIns="0" bIns="0" anchor="b">
            <a:spAutoFit/>
          </a:bodyPr>
          <a:lstStyle/>
          <a:p>
            <a:pPr defTabSz="906089"/>
            <a:r>
              <a:rPr lang="en-US" sz="667" dirty="0" smtClean="0">
                <a:solidFill>
                  <a:srgbClr val="FFFFFF"/>
                </a:solidFill>
                <a:ea typeface="ＭＳ Ｐゴシック" charset="0"/>
              </a:rPr>
              <a:t>© 2015 Adobe Systems Incorporated.  All Rights Reserved.  Adobe Confidential.</a:t>
            </a:r>
            <a:endParaRPr lang="en-US" sz="667" dirty="0">
              <a:solidFill>
                <a:srgbClr val="FFFFFF"/>
              </a:solidFill>
              <a:ea typeface="ＭＳ Ｐゴシック" charset="0"/>
            </a:endParaRPr>
          </a:p>
        </p:txBody>
      </p:sp>
      <p:sp>
        <p:nvSpPr>
          <p:cNvPr id="2" name="Title Placeholder 1"/>
          <p:cNvSpPr>
            <a:spLocks noGrp="1"/>
          </p:cNvSpPr>
          <p:nvPr>
            <p:ph type="title"/>
          </p:nvPr>
        </p:nvSpPr>
        <p:spPr>
          <a:xfrm>
            <a:off x="304721" y="184149"/>
            <a:ext cx="11579384" cy="411163"/>
          </a:xfrm>
          <a:prstGeom prst="rect">
            <a:avLst/>
          </a:prstGeom>
        </p:spPr>
        <p:txBody>
          <a:bodyPr vert="horz" lIns="80985" tIns="40466" rIns="80985" bIns="40466"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80985" tIns="40466" rIns="80985" bIns="40466"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7887727"/>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Lst>
  <p:timing>
    <p:tnLst>
      <p:par>
        <p:cTn xmlns:p14="http://schemas.microsoft.com/office/powerpoint/2010/main" id="1" dur="indefinite" restart="never" nodeType="tmRoot"/>
      </p:par>
    </p:tnLst>
  </p:timing>
  <p:hf hdr="0" ftr="0" dt="0"/>
  <p:txStyles>
    <p:titleStyle>
      <a:lvl1pPr algn="l" defTabSz="1078408" rtl="0" eaLnBrk="1" latinLnBrk="0" hangingPunct="1">
        <a:spcBef>
          <a:spcPct val="0"/>
        </a:spcBef>
        <a:buNone/>
        <a:defRPr sz="2666" kern="1200">
          <a:solidFill>
            <a:schemeClr val="bg1"/>
          </a:solidFill>
          <a:latin typeface="Adobe Clean Light"/>
          <a:ea typeface="+mj-ea"/>
          <a:cs typeface="Adobe Clean Light"/>
        </a:defRPr>
      </a:lvl1pPr>
    </p:titleStyle>
    <p:bodyStyle>
      <a:lvl1pPr marL="273232" indent="-273232" algn="l" defTabSz="1078408"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1pPr>
      <a:lvl2pPr marL="546691" indent="-273232" algn="l" defTabSz="1078408"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2pPr>
      <a:lvl3pPr marL="745007" indent="-198525" algn="l" defTabSz="1078408"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3pPr>
      <a:lvl4pPr marL="941623" indent="-196636" algn="l" defTabSz="1078408"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4pPr>
      <a:lvl5pPr marL="1078408" indent="-136667" algn="l" defTabSz="1078408" rtl="0" eaLnBrk="1" latinLnBrk="0" hangingPunct="1">
        <a:spcBef>
          <a:spcPts val="714"/>
        </a:spcBef>
        <a:buClr>
          <a:schemeClr val="accent4"/>
        </a:buClr>
        <a:buSzPct val="70000"/>
        <a:buFont typeface="Wingdings" pitchFamily="2" charset="2"/>
        <a:buChar char="§"/>
        <a:defRPr sz="1866" kern="1200">
          <a:solidFill>
            <a:schemeClr val="tx1"/>
          </a:solidFill>
          <a:latin typeface="Adobe Clean Light"/>
          <a:ea typeface="+mn-ea"/>
          <a:cs typeface="Adobe Clean Light"/>
        </a:defRPr>
      </a:lvl5pPr>
      <a:lvl6pPr marL="2965666" indent="-269451" algn="l" defTabSz="1078408"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04788" indent="-269451" algn="l" defTabSz="1078408"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44063" indent="-269451" algn="l" defTabSz="1078408"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583233" indent="-269451" algn="l" defTabSz="1078408"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en-US"/>
      </a:defPPr>
      <a:lvl1pPr marL="0" algn="l" defTabSz="1078408" rtl="0" eaLnBrk="1" latinLnBrk="0" hangingPunct="1">
        <a:defRPr sz="2133" kern="1200">
          <a:solidFill>
            <a:schemeClr val="tx1"/>
          </a:solidFill>
          <a:latin typeface="+mn-lt"/>
          <a:ea typeface="+mn-ea"/>
          <a:cs typeface="+mn-cs"/>
        </a:defRPr>
      </a:lvl1pPr>
      <a:lvl2pPr marL="539187" algn="l" defTabSz="1078408" rtl="0" eaLnBrk="1" latinLnBrk="0" hangingPunct="1">
        <a:defRPr sz="2133" kern="1200">
          <a:solidFill>
            <a:schemeClr val="tx1"/>
          </a:solidFill>
          <a:latin typeface="+mn-lt"/>
          <a:ea typeface="+mn-ea"/>
          <a:cs typeface="+mn-cs"/>
        </a:defRPr>
      </a:lvl2pPr>
      <a:lvl3pPr marL="1078408" algn="l" defTabSz="1078408" rtl="0" eaLnBrk="1" latinLnBrk="0" hangingPunct="1">
        <a:defRPr sz="2133" kern="1200">
          <a:solidFill>
            <a:schemeClr val="tx1"/>
          </a:solidFill>
          <a:latin typeface="+mn-lt"/>
          <a:ea typeface="+mn-ea"/>
          <a:cs typeface="+mn-cs"/>
        </a:defRPr>
      </a:lvl3pPr>
      <a:lvl4pPr marL="1617564" algn="l" defTabSz="1078408" rtl="0" eaLnBrk="1" latinLnBrk="0" hangingPunct="1">
        <a:defRPr sz="2133" kern="1200">
          <a:solidFill>
            <a:schemeClr val="tx1"/>
          </a:solidFill>
          <a:latin typeface="+mn-lt"/>
          <a:ea typeface="+mn-ea"/>
          <a:cs typeface="+mn-cs"/>
        </a:defRPr>
      </a:lvl4pPr>
      <a:lvl5pPr marL="2156817" algn="l" defTabSz="1078408" rtl="0" eaLnBrk="1" latinLnBrk="0" hangingPunct="1">
        <a:defRPr sz="2133" kern="1200">
          <a:solidFill>
            <a:schemeClr val="tx1"/>
          </a:solidFill>
          <a:latin typeface="+mn-lt"/>
          <a:ea typeface="+mn-ea"/>
          <a:cs typeface="+mn-cs"/>
        </a:defRPr>
      </a:lvl5pPr>
      <a:lvl6pPr marL="2696086" algn="l" defTabSz="1078408" rtl="0" eaLnBrk="1" latinLnBrk="0" hangingPunct="1">
        <a:defRPr sz="2133" kern="1200">
          <a:solidFill>
            <a:schemeClr val="tx1"/>
          </a:solidFill>
          <a:latin typeface="+mn-lt"/>
          <a:ea typeface="+mn-ea"/>
          <a:cs typeface="+mn-cs"/>
        </a:defRPr>
      </a:lvl6pPr>
      <a:lvl7pPr marL="3235162" algn="l" defTabSz="1078408" rtl="0" eaLnBrk="1" latinLnBrk="0" hangingPunct="1">
        <a:defRPr sz="2133" kern="1200">
          <a:solidFill>
            <a:schemeClr val="tx1"/>
          </a:solidFill>
          <a:latin typeface="+mn-lt"/>
          <a:ea typeface="+mn-ea"/>
          <a:cs typeface="+mn-cs"/>
        </a:defRPr>
      </a:lvl7pPr>
      <a:lvl8pPr marL="3774433" algn="l" defTabSz="1078408" rtl="0" eaLnBrk="1" latinLnBrk="0" hangingPunct="1">
        <a:defRPr sz="2133" kern="1200">
          <a:solidFill>
            <a:schemeClr val="tx1"/>
          </a:solidFill>
          <a:latin typeface="+mn-lt"/>
          <a:ea typeface="+mn-ea"/>
          <a:cs typeface="+mn-cs"/>
        </a:defRPr>
      </a:lvl8pPr>
      <a:lvl9pPr marL="4313680" algn="l" defTabSz="1078408" rtl="0" eaLnBrk="1" latinLnBrk="0" hangingPunct="1">
        <a:defRPr sz="2133"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37434D"/>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7" name="Rectangle 5"/>
          <p:cNvSpPr>
            <a:spLocks noChangeArrowheads="1"/>
          </p:cNvSpPr>
          <p:nvPr userDrawn="1"/>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2015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11" name="Picture 10"/>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95865800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b="0" i="0" u="none"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37434D"/>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2015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1168983664"/>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4132" r:id="rId5"/>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b="0" i="0" u="none"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5"/>
          <p:cNvSpPr>
            <a:spLocks noChangeArrowheads="1"/>
          </p:cNvSpPr>
          <p:nvPr userDrawn="1"/>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8" name="Rectangle 7"/>
          <p:cNvSpPr/>
          <p:nvPr userDrawn="1"/>
        </p:nvSpPr>
        <p:spPr bwMode="auto">
          <a:xfrm>
            <a:off x="0" y="6461030"/>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600963"/>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2015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5586545" y="6562293"/>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solidFill>
                  <a:prstClr val="white"/>
                </a:solidFill>
              </a:rPr>
              <a:pPr algn="ctr"/>
              <a:t>‹#›</a:t>
            </a:fld>
            <a:endParaRPr lang="en-US" dirty="0">
              <a:solidFill>
                <a:prstClr val="white"/>
              </a:solidFill>
            </a:endParaRPr>
          </a:p>
        </p:txBody>
      </p:sp>
      <p:grpSp>
        <p:nvGrpSpPr>
          <p:cNvPr id="10" name="Group 19"/>
          <p:cNvGrpSpPr/>
          <p:nvPr userDrawn="1"/>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endParaRPr lang="en-US" dirty="0">
                <a:solidFill>
                  <a:srgbClr val="FFFFFF"/>
                </a:solidFill>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endParaRPr lang="en-US">
                <a:solidFill>
                  <a:srgbClr val="FFFFFF"/>
                </a:solidFill>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endParaRPr lang="en-US">
                <a:solidFill>
                  <a:srgbClr val="FFFFFF"/>
                </a:solidFill>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endParaRPr lang="en-US">
                <a:solidFill>
                  <a:srgbClr val="FFFFFF"/>
                </a:solidFill>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endParaRPr lang="en-US">
                <a:solidFill>
                  <a:srgbClr val="FFFFFF"/>
                </a:solidFill>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endParaRPr lang="en-US">
                <a:solidFill>
                  <a:srgbClr val="FFFFFF"/>
                </a:solidFill>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endParaRPr lang="en-US">
                <a:solidFill>
                  <a:srgbClr val="FFFFFF"/>
                </a:solidFill>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endParaRPr lang="en-US">
                <a:solidFill>
                  <a:srgbClr val="FFFFFF"/>
                </a:solidFill>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endParaRPr lang="en-US">
                <a:solidFill>
                  <a:srgbClr val="FFFFFF"/>
                </a:solidFill>
              </a:endParaRPr>
            </a:p>
          </p:txBody>
        </p:sp>
      </p:grpSp>
    </p:spTree>
    <p:extLst>
      <p:ext uri="{BB962C8B-B14F-4D97-AF65-F5344CB8AC3E}">
        <p14:creationId xmlns:p14="http://schemas.microsoft.com/office/powerpoint/2010/main" val="377645940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4129" r:id="rId6"/>
    <p:sldLayoutId id="2147484130" r:id="rId7"/>
    <p:sldLayoutId id="2147484131" r:id="rId8"/>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7434D"/>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7" name="Rectangle 5"/>
          <p:cNvSpPr>
            <a:spLocks noChangeArrowheads="1"/>
          </p:cNvSpPr>
          <p:nvPr userDrawn="1"/>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2015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solidFill>
                  <a:prstClr val="white"/>
                </a:solidFill>
              </a:rPr>
              <a:pPr algn="ctr"/>
              <a:t>‹#›</a:t>
            </a:fld>
            <a:endParaRPr lang="en-US" dirty="0">
              <a:solidFill>
                <a:prstClr val="white"/>
              </a:solidFill>
            </a:endParaRPr>
          </a:p>
        </p:txBody>
      </p:sp>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33411180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b="0" i="0" u="none"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15"/>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93" tIns="54390" rIns="108793" bIns="54390" anchor="ctr"/>
          <a:lstStyle/>
          <a:p>
            <a:pPr algn="ctr" defTabSz="914057" fontAlgn="base">
              <a:spcBef>
                <a:spcPct val="0"/>
              </a:spcBef>
              <a:spcAft>
                <a:spcPct val="0"/>
              </a:spcAft>
            </a:pPr>
            <a:endParaRPr lang="en-US" sz="1900" dirty="0">
              <a:solidFill>
                <a:srgbClr val="FFFFFF"/>
              </a:solidFill>
              <a:ea typeface="ＭＳ Ｐゴシック" pitchFamily="-111" charset="-128"/>
            </a:endParaRPr>
          </a:p>
        </p:txBody>
      </p:sp>
      <p:sp>
        <p:nvSpPr>
          <p:cNvPr id="8" name="Rectangle 7"/>
          <p:cNvSpPr/>
          <p:nvPr userDrawn="1"/>
        </p:nvSpPr>
        <p:spPr bwMode="auto">
          <a:xfrm>
            <a:off x="0" y="6442080"/>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93" tIns="54390" rIns="108793" bIns="54390" anchor="ctr"/>
          <a:lstStyle/>
          <a:p>
            <a:pPr algn="ctr" defTabSz="914057"/>
            <a:endParaRPr lang="en-US" sz="1900">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57"/>
            <a:r>
              <a:rPr lang="en-US" sz="700" dirty="0" smtClean="0">
                <a:solidFill>
                  <a:srgbClr val="FFFFFF"/>
                </a:solidFill>
              </a:rPr>
              <a:t>© 2013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49"/>
            <a:ext cx="11579384" cy="411163"/>
          </a:xfrm>
          <a:prstGeom prst="rect">
            <a:avLst/>
          </a:prstGeom>
        </p:spPr>
        <p:txBody>
          <a:bodyPr vert="horz" lIns="108793" tIns="54390" rIns="108793" bIns="5439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793" tIns="54390" rIns="108793" bIns="5439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1"/>
            <a:ext cx="1015735" cy="168275"/>
          </a:xfrm>
          <a:prstGeom prst="rect">
            <a:avLst/>
          </a:prstGeom>
        </p:spPr>
        <p:txBody>
          <a:bodyPr vert="horz" lIns="108793" tIns="54390" rIns="108793" bIns="54390" rtlCol="0" anchor="ctr"/>
          <a:lstStyle>
            <a:lvl1pPr algn="ctr">
              <a:defRPr sz="800">
                <a:solidFill>
                  <a:schemeClr val="bg1"/>
                </a:solidFill>
              </a:defRPr>
            </a:lvl1pPr>
          </a:lstStyle>
          <a:p>
            <a:pPr defTabSz="914057"/>
            <a:fld id="{3AB78257-7A7E-4BBC-BB44-767E213B120F}" type="datetime1">
              <a:rPr lang="en-US" smtClean="0">
                <a:solidFill>
                  <a:prstClr val="white"/>
                </a:solidFill>
              </a:rPr>
              <a:pPr defTabSz="914057"/>
              <a:t>12/21/15</a:t>
            </a:fld>
            <a:endParaRPr lang="en-US" dirty="0">
              <a:solidFill>
                <a:prstClr val="white"/>
              </a:solidFill>
            </a:endParaRPr>
          </a:p>
        </p:txBody>
      </p:sp>
      <p:sp>
        <p:nvSpPr>
          <p:cNvPr id="5" name="Footer Placeholder 4"/>
          <p:cNvSpPr>
            <a:spLocks noGrp="1"/>
          </p:cNvSpPr>
          <p:nvPr>
            <p:ph type="ftr" sz="quarter" idx="3"/>
          </p:nvPr>
        </p:nvSpPr>
        <p:spPr>
          <a:xfrm>
            <a:off x="281441" y="6629401"/>
            <a:ext cx="5203530" cy="168275"/>
          </a:xfrm>
          <a:prstGeom prst="rect">
            <a:avLst/>
          </a:prstGeom>
        </p:spPr>
        <p:txBody>
          <a:bodyPr vert="horz" lIns="0" tIns="54390" rIns="108793" bIns="54390" rtlCol="0" anchor="ctr"/>
          <a:lstStyle>
            <a:lvl1pPr algn="l">
              <a:defRPr sz="800">
                <a:solidFill>
                  <a:schemeClr val="bg1"/>
                </a:solidFill>
              </a:defRPr>
            </a:lvl1pPr>
          </a:lstStyle>
          <a:p>
            <a:pPr defTabSz="914057"/>
            <a:endParaRPr lang="en-US" dirty="0">
              <a:solidFill>
                <a:prstClr val="white"/>
              </a:solidFill>
            </a:endParaRPr>
          </a:p>
        </p:txBody>
      </p:sp>
      <p:sp>
        <p:nvSpPr>
          <p:cNvPr id="6" name="Slide Number Placeholder 5"/>
          <p:cNvSpPr>
            <a:spLocks noGrp="1"/>
          </p:cNvSpPr>
          <p:nvPr>
            <p:ph type="sldNum" sz="quarter" idx="4"/>
          </p:nvPr>
        </p:nvSpPr>
        <p:spPr>
          <a:xfrm>
            <a:off x="5586545" y="6477001"/>
            <a:ext cx="1015735" cy="168275"/>
          </a:xfrm>
          <a:prstGeom prst="rect">
            <a:avLst/>
          </a:prstGeom>
        </p:spPr>
        <p:txBody>
          <a:bodyPr vert="horz" lIns="108793" tIns="54390" rIns="108793" bIns="54390" rtlCol="0" anchor="ctr"/>
          <a:lstStyle>
            <a:lvl1pPr algn="r">
              <a:defRPr sz="800">
                <a:solidFill>
                  <a:schemeClr val="bg1"/>
                </a:solidFill>
              </a:defRPr>
            </a:lvl1pPr>
          </a:lstStyle>
          <a:p>
            <a:pPr algn="ctr" defTabSz="914057"/>
            <a:fld id="{90156F56-D5AE-4C6F-B826-C69D1BC521BB}" type="slidenum">
              <a:rPr lang="en-US" smtClean="0">
                <a:solidFill>
                  <a:prstClr val="white"/>
                </a:solidFill>
              </a:rPr>
              <a:pPr algn="ctr" defTabSz="914057"/>
              <a:t>‹#›</a:t>
            </a:fld>
            <a:endParaRPr lang="en-US" dirty="0">
              <a:solidFill>
                <a:prstClr val="white"/>
              </a:solidFill>
            </a:endParaRPr>
          </a:p>
        </p:txBody>
      </p:sp>
      <p:grpSp>
        <p:nvGrpSpPr>
          <p:cNvPr id="10" name="Group 19"/>
          <p:cNvGrpSpPr/>
          <p:nvPr userDrawn="1"/>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914057"/>
              <a:endParaRPr lang="en-US" sz="1900" dirty="0">
                <a:solidFill>
                  <a:srgbClr val="FFFFFF"/>
                </a:solidFill>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914057"/>
              <a:endParaRPr lang="en-US" sz="1900">
                <a:solidFill>
                  <a:srgbClr val="FFFFFF"/>
                </a:solidFill>
              </a:endParaRPr>
            </a:p>
          </p:txBody>
        </p:sp>
      </p:grpSp>
    </p:spTree>
    <p:extLst>
      <p:ext uri="{BB962C8B-B14F-4D97-AF65-F5344CB8AC3E}">
        <p14:creationId xmlns:p14="http://schemas.microsoft.com/office/powerpoint/2010/main" val="4197013409"/>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 id="2147483990" r:id="rId22"/>
    <p:sldLayoutId id="2147483991" r:id="rId23"/>
    <p:sldLayoutId id="2147483992" r:id="rId24"/>
  </p:sldLayoutIdLst>
  <p:timing>
    <p:tnLst>
      <p:par>
        <p:cTn xmlns:p14="http://schemas.microsoft.com/office/powerpoint/2010/main" id="1" dur="indefinite" restart="never" nodeType="tmRoot"/>
      </p:par>
    </p:tnLst>
  </p:timing>
  <p:hf hdr="0" ftr="0" dt="0"/>
  <p:txStyles>
    <p:titleStyle>
      <a:lvl1pPr algn="l" defTabSz="1087883" rtl="0" eaLnBrk="1" latinLnBrk="0" hangingPunct="1">
        <a:spcBef>
          <a:spcPct val="0"/>
        </a:spcBef>
        <a:buNone/>
        <a:defRPr sz="2400" kern="1200">
          <a:solidFill>
            <a:schemeClr val="bg2"/>
          </a:solidFill>
          <a:latin typeface="+mj-lt"/>
          <a:ea typeface="+mj-ea"/>
          <a:cs typeface="+mj-cs"/>
        </a:defRPr>
      </a:lvl1pPr>
    </p:titleStyle>
    <p:bodyStyle>
      <a:lvl1pPr marL="275745" indent="-275745" algn="l" defTabSz="1087883"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1pPr>
      <a:lvl2pPr marL="551487" indent="-275745" algn="l" defTabSz="1087883"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2pPr>
      <a:lvl3pPr marL="751691" indent="-200204" algn="l" defTabSz="1087883"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3pPr>
      <a:lvl4pPr marL="950007" indent="-198315" algn="l" defTabSz="1087883"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4pPr>
      <a:lvl5pPr marL="1087883" indent="-137877" algn="l" defTabSz="1087883" rtl="0" eaLnBrk="1" latinLnBrk="0" hangingPunct="1">
        <a:spcBef>
          <a:spcPts val="715"/>
        </a:spcBef>
        <a:buClr>
          <a:schemeClr val="accent4"/>
        </a:buClr>
        <a:buSzPct val="70000"/>
        <a:buFont typeface="Wingdings" pitchFamily="2" charset="2"/>
        <a:buChar char="§"/>
        <a:defRPr sz="1500" kern="1200">
          <a:solidFill>
            <a:schemeClr val="tx1"/>
          </a:solidFill>
          <a:latin typeface="+mn-lt"/>
          <a:ea typeface="+mn-ea"/>
          <a:cs typeface="+mn-cs"/>
        </a:defRPr>
      </a:lvl5pPr>
      <a:lvl6pPr marL="2991682" indent="-271967" algn="l" defTabSz="1087883"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5613" indent="-271967" algn="l" defTabSz="1087883"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9559" indent="-271967" algn="l" defTabSz="1087883"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3503" indent="-271967" algn="l" defTabSz="1087883"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7883" rtl="0" eaLnBrk="1" latinLnBrk="0" hangingPunct="1">
        <a:defRPr sz="2100" kern="1200">
          <a:solidFill>
            <a:schemeClr val="tx1"/>
          </a:solidFill>
          <a:latin typeface="+mn-lt"/>
          <a:ea typeface="+mn-ea"/>
          <a:cs typeface="+mn-cs"/>
        </a:defRPr>
      </a:lvl1pPr>
      <a:lvl2pPr marL="543941" algn="l" defTabSz="1087883" rtl="0" eaLnBrk="1" latinLnBrk="0" hangingPunct="1">
        <a:defRPr sz="2100" kern="1200">
          <a:solidFill>
            <a:schemeClr val="tx1"/>
          </a:solidFill>
          <a:latin typeface="+mn-lt"/>
          <a:ea typeface="+mn-ea"/>
          <a:cs typeface="+mn-cs"/>
        </a:defRPr>
      </a:lvl2pPr>
      <a:lvl3pPr marL="1087883" algn="l" defTabSz="1087883" rtl="0" eaLnBrk="1" latinLnBrk="0" hangingPunct="1">
        <a:defRPr sz="2100" kern="1200">
          <a:solidFill>
            <a:schemeClr val="tx1"/>
          </a:solidFill>
          <a:latin typeface="+mn-lt"/>
          <a:ea typeface="+mn-ea"/>
          <a:cs typeface="+mn-cs"/>
        </a:defRPr>
      </a:lvl3pPr>
      <a:lvl4pPr marL="1631824" algn="l" defTabSz="1087883" rtl="0" eaLnBrk="1" latinLnBrk="0" hangingPunct="1">
        <a:defRPr sz="2100" kern="1200">
          <a:solidFill>
            <a:schemeClr val="tx1"/>
          </a:solidFill>
          <a:latin typeface="+mn-lt"/>
          <a:ea typeface="+mn-ea"/>
          <a:cs typeface="+mn-cs"/>
        </a:defRPr>
      </a:lvl4pPr>
      <a:lvl5pPr marL="2175765" algn="l" defTabSz="1087883" rtl="0" eaLnBrk="1" latinLnBrk="0" hangingPunct="1">
        <a:defRPr sz="2100" kern="1200">
          <a:solidFill>
            <a:schemeClr val="tx1"/>
          </a:solidFill>
          <a:latin typeface="+mn-lt"/>
          <a:ea typeface="+mn-ea"/>
          <a:cs typeface="+mn-cs"/>
        </a:defRPr>
      </a:lvl5pPr>
      <a:lvl6pPr marL="2719707" algn="l" defTabSz="1087883" rtl="0" eaLnBrk="1" latinLnBrk="0" hangingPunct="1">
        <a:defRPr sz="2100" kern="1200">
          <a:solidFill>
            <a:schemeClr val="tx1"/>
          </a:solidFill>
          <a:latin typeface="+mn-lt"/>
          <a:ea typeface="+mn-ea"/>
          <a:cs typeface="+mn-cs"/>
        </a:defRPr>
      </a:lvl6pPr>
      <a:lvl7pPr marL="3263647" algn="l" defTabSz="1087883" rtl="0" eaLnBrk="1" latinLnBrk="0" hangingPunct="1">
        <a:defRPr sz="2100" kern="1200">
          <a:solidFill>
            <a:schemeClr val="tx1"/>
          </a:solidFill>
          <a:latin typeface="+mn-lt"/>
          <a:ea typeface="+mn-ea"/>
          <a:cs typeface="+mn-cs"/>
        </a:defRPr>
      </a:lvl7pPr>
      <a:lvl8pPr marL="3807590" algn="l" defTabSz="1087883" rtl="0" eaLnBrk="1" latinLnBrk="0" hangingPunct="1">
        <a:defRPr sz="2100" kern="1200">
          <a:solidFill>
            <a:schemeClr val="tx1"/>
          </a:solidFill>
          <a:latin typeface="+mn-lt"/>
          <a:ea typeface="+mn-ea"/>
          <a:cs typeface="+mn-cs"/>
        </a:defRPr>
      </a:lvl8pPr>
      <a:lvl9pPr marL="4351530" algn="l" defTabSz="1087883" rtl="0" eaLnBrk="1" latinLnBrk="0" hangingPunct="1">
        <a:defRPr sz="21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15"/>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93" tIns="54390" rIns="108793" bIns="54390" anchor="ctr"/>
          <a:lstStyle/>
          <a:p>
            <a:pPr algn="ctr" defTabSz="914057" fontAlgn="base">
              <a:spcBef>
                <a:spcPct val="0"/>
              </a:spcBef>
              <a:spcAft>
                <a:spcPct val="0"/>
              </a:spcAft>
            </a:pPr>
            <a:endParaRPr lang="en-US" sz="1900" dirty="0">
              <a:solidFill>
                <a:srgbClr val="FFFFFF"/>
              </a:solidFill>
              <a:ea typeface="ＭＳ Ｐゴシック" pitchFamily="-111" charset="-128"/>
            </a:endParaRPr>
          </a:p>
        </p:txBody>
      </p:sp>
      <p:sp>
        <p:nvSpPr>
          <p:cNvPr id="8" name="Rectangle 7"/>
          <p:cNvSpPr/>
          <p:nvPr userDrawn="1"/>
        </p:nvSpPr>
        <p:spPr bwMode="auto">
          <a:xfrm>
            <a:off x="0" y="6442080"/>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93" tIns="54390" rIns="108793" bIns="54390" anchor="ctr"/>
          <a:lstStyle/>
          <a:p>
            <a:pPr algn="ctr" defTabSz="914057"/>
            <a:endParaRPr lang="en-US" sz="1900">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57"/>
            <a:r>
              <a:rPr lang="en-US" sz="700" dirty="0" smtClean="0">
                <a:solidFill>
                  <a:srgbClr val="FFFFFF"/>
                </a:solidFill>
              </a:rPr>
              <a:t>© 2013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49"/>
            <a:ext cx="11579384" cy="411163"/>
          </a:xfrm>
          <a:prstGeom prst="rect">
            <a:avLst/>
          </a:prstGeom>
        </p:spPr>
        <p:txBody>
          <a:bodyPr vert="horz" lIns="108793" tIns="54390" rIns="108793" bIns="5439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793" tIns="54390" rIns="108793" bIns="5439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1"/>
            <a:ext cx="1015735" cy="168275"/>
          </a:xfrm>
          <a:prstGeom prst="rect">
            <a:avLst/>
          </a:prstGeom>
        </p:spPr>
        <p:txBody>
          <a:bodyPr vert="horz" lIns="108793" tIns="54390" rIns="108793" bIns="54390" rtlCol="0" anchor="ctr"/>
          <a:lstStyle>
            <a:lvl1pPr algn="ctr">
              <a:defRPr sz="800">
                <a:solidFill>
                  <a:schemeClr val="bg1"/>
                </a:solidFill>
              </a:defRPr>
            </a:lvl1pPr>
          </a:lstStyle>
          <a:p>
            <a:pPr defTabSz="914057"/>
            <a:fld id="{3AB78257-7A7E-4BBC-BB44-767E213B120F}" type="datetime1">
              <a:rPr lang="en-US" smtClean="0">
                <a:solidFill>
                  <a:prstClr val="white"/>
                </a:solidFill>
              </a:rPr>
              <a:pPr defTabSz="914057"/>
              <a:t>12/21/15</a:t>
            </a:fld>
            <a:endParaRPr lang="en-US" dirty="0">
              <a:solidFill>
                <a:prstClr val="white"/>
              </a:solidFill>
            </a:endParaRPr>
          </a:p>
        </p:txBody>
      </p:sp>
      <p:sp>
        <p:nvSpPr>
          <p:cNvPr id="5" name="Footer Placeholder 4"/>
          <p:cNvSpPr>
            <a:spLocks noGrp="1"/>
          </p:cNvSpPr>
          <p:nvPr>
            <p:ph type="ftr" sz="quarter" idx="3"/>
          </p:nvPr>
        </p:nvSpPr>
        <p:spPr>
          <a:xfrm>
            <a:off x="281441" y="6629401"/>
            <a:ext cx="5203530" cy="168275"/>
          </a:xfrm>
          <a:prstGeom prst="rect">
            <a:avLst/>
          </a:prstGeom>
        </p:spPr>
        <p:txBody>
          <a:bodyPr vert="horz" lIns="0" tIns="54390" rIns="108793" bIns="54390" rtlCol="0" anchor="ctr"/>
          <a:lstStyle>
            <a:lvl1pPr algn="l">
              <a:defRPr sz="800">
                <a:solidFill>
                  <a:schemeClr val="bg1"/>
                </a:solidFill>
              </a:defRPr>
            </a:lvl1pPr>
          </a:lstStyle>
          <a:p>
            <a:pPr defTabSz="914057"/>
            <a:endParaRPr lang="en-US" dirty="0">
              <a:solidFill>
                <a:prstClr val="white"/>
              </a:solidFill>
            </a:endParaRPr>
          </a:p>
        </p:txBody>
      </p:sp>
      <p:sp>
        <p:nvSpPr>
          <p:cNvPr id="6" name="Slide Number Placeholder 5"/>
          <p:cNvSpPr>
            <a:spLocks noGrp="1"/>
          </p:cNvSpPr>
          <p:nvPr>
            <p:ph type="sldNum" sz="quarter" idx="4"/>
          </p:nvPr>
        </p:nvSpPr>
        <p:spPr>
          <a:xfrm>
            <a:off x="5586545" y="6477001"/>
            <a:ext cx="1015735" cy="168275"/>
          </a:xfrm>
          <a:prstGeom prst="rect">
            <a:avLst/>
          </a:prstGeom>
        </p:spPr>
        <p:txBody>
          <a:bodyPr vert="horz" lIns="108793" tIns="54390" rIns="108793" bIns="54390" rtlCol="0" anchor="ctr"/>
          <a:lstStyle>
            <a:lvl1pPr algn="r">
              <a:defRPr sz="800">
                <a:solidFill>
                  <a:schemeClr val="bg1"/>
                </a:solidFill>
              </a:defRPr>
            </a:lvl1pPr>
          </a:lstStyle>
          <a:p>
            <a:pPr algn="ctr" defTabSz="914057"/>
            <a:fld id="{90156F56-D5AE-4C6F-B826-C69D1BC521BB}" type="slidenum">
              <a:rPr lang="en-US" smtClean="0">
                <a:solidFill>
                  <a:prstClr val="white"/>
                </a:solidFill>
              </a:rPr>
              <a:pPr algn="ctr" defTabSz="914057"/>
              <a:t>‹#›</a:t>
            </a:fld>
            <a:endParaRPr lang="en-US" dirty="0">
              <a:solidFill>
                <a:prstClr val="white"/>
              </a:solidFill>
            </a:endParaRPr>
          </a:p>
        </p:txBody>
      </p:sp>
      <p:grpSp>
        <p:nvGrpSpPr>
          <p:cNvPr id="10" name="Group 19"/>
          <p:cNvGrpSpPr/>
          <p:nvPr userDrawn="1"/>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914057"/>
              <a:endParaRPr lang="en-US" sz="1900" dirty="0">
                <a:solidFill>
                  <a:srgbClr val="FFFFFF"/>
                </a:solidFill>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914057"/>
              <a:endParaRPr lang="en-US" sz="1900">
                <a:solidFill>
                  <a:srgbClr val="FFFFFF"/>
                </a:solidFill>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914057"/>
              <a:endParaRPr lang="en-US" sz="1900">
                <a:solidFill>
                  <a:srgbClr val="FFFFFF"/>
                </a:solidFill>
              </a:endParaRPr>
            </a:p>
          </p:txBody>
        </p:sp>
      </p:grpSp>
    </p:spTree>
    <p:extLst>
      <p:ext uri="{BB962C8B-B14F-4D97-AF65-F5344CB8AC3E}">
        <p14:creationId xmlns:p14="http://schemas.microsoft.com/office/powerpoint/2010/main" val="556935697"/>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Lst>
  <p:timing>
    <p:tnLst>
      <p:par>
        <p:cTn xmlns:p14="http://schemas.microsoft.com/office/powerpoint/2010/main" id="1" dur="indefinite" restart="never" nodeType="tmRoot"/>
      </p:par>
    </p:tnLst>
  </p:timing>
  <p:hf hdr="0" ftr="0" dt="0"/>
  <p:txStyles>
    <p:titleStyle>
      <a:lvl1pPr algn="l" defTabSz="1087883" rtl="0" eaLnBrk="1" latinLnBrk="0" hangingPunct="1">
        <a:spcBef>
          <a:spcPct val="0"/>
        </a:spcBef>
        <a:buNone/>
        <a:defRPr sz="2400" b="0" i="0" u="none" kern="1200">
          <a:solidFill>
            <a:schemeClr val="bg2"/>
          </a:solidFill>
          <a:latin typeface="+mj-lt"/>
          <a:ea typeface="+mj-ea"/>
          <a:cs typeface="+mj-cs"/>
        </a:defRPr>
      </a:lvl1pPr>
    </p:titleStyle>
    <p:bodyStyle>
      <a:lvl1pPr marL="275745" indent="-275745" algn="l" defTabSz="1087883"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1pPr>
      <a:lvl2pPr marL="551487" indent="-275745" algn="l" defTabSz="1087883"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2pPr>
      <a:lvl3pPr marL="751691" indent="-200204" algn="l" defTabSz="1087883"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3pPr>
      <a:lvl4pPr marL="950007" indent="-198315" algn="l" defTabSz="1087883"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4pPr>
      <a:lvl5pPr marL="1087883" indent="-137877" algn="l" defTabSz="1087883" rtl="0" eaLnBrk="1" latinLnBrk="0" hangingPunct="1">
        <a:spcBef>
          <a:spcPts val="715"/>
        </a:spcBef>
        <a:buClr>
          <a:schemeClr val="accent4"/>
        </a:buClr>
        <a:buSzPct val="70000"/>
        <a:buFont typeface="Wingdings" pitchFamily="2" charset="2"/>
        <a:buChar char="§"/>
        <a:defRPr sz="1500" kern="1200">
          <a:solidFill>
            <a:schemeClr val="tx1"/>
          </a:solidFill>
          <a:latin typeface="+mn-lt"/>
          <a:ea typeface="+mn-ea"/>
          <a:cs typeface="+mn-cs"/>
        </a:defRPr>
      </a:lvl5pPr>
      <a:lvl6pPr marL="2991682" indent="-271967" algn="l" defTabSz="1087883"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5613" indent="-271967" algn="l" defTabSz="1087883"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9559" indent="-271967" algn="l" defTabSz="1087883"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3503" indent="-271967" algn="l" defTabSz="1087883"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7883" rtl="0" eaLnBrk="1" latinLnBrk="0" hangingPunct="1">
        <a:defRPr sz="2100" kern="1200">
          <a:solidFill>
            <a:schemeClr val="tx1"/>
          </a:solidFill>
          <a:latin typeface="+mn-lt"/>
          <a:ea typeface="+mn-ea"/>
          <a:cs typeface="+mn-cs"/>
        </a:defRPr>
      </a:lvl1pPr>
      <a:lvl2pPr marL="543941" algn="l" defTabSz="1087883" rtl="0" eaLnBrk="1" latinLnBrk="0" hangingPunct="1">
        <a:defRPr sz="2100" kern="1200">
          <a:solidFill>
            <a:schemeClr val="tx1"/>
          </a:solidFill>
          <a:latin typeface="+mn-lt"/>
          <a:ea typeface="+mn-ea"/>
          <a:cs typeface="+mn-cs"/>
        </a:defRPr>
      </a:lvl2pPr>
      <a:lvl3pPr marL="1087883" algn="l" defTabSz="1087883" rtl="0" eaLnBrk="1" latinLnBrk="0" hangingPunct="1">
        <a:defRPr sz="2100" kern="1200">
          <a:solidFill>
            <a:schemeClr val="tx1"/>
          </a:solidFill>
          <a:latin typeface="+mn-lt"/>
          <a:ea typeface="+mn-ea"/>
          <a:cs typeface="+mn-cs"/>
        </a:defRPr>
      </a:lvl3pPr>
      <a:lvl4pPr marL="1631824" algn="l" defTabSz="1087883" rtl="0" eaLnBrk="1" latinLnBrk="0" hangingPunct="1">
        <a:defRPr sz="2100" kern="1200">
          <a:solidFill>
            <a:schemeClr val="tx1"/>
          </a:solidFill>
          <a:latin typeface="+mn-lt"/>
          <a:ea typeface="+mn-ea"/>
          <a:cs typeface="+mn-cs"/>
        </a:defRPr>
      </a:lvl4pPr>
      <a:lvl5pPr marL="2175765" algn="l" defTabSz="1087883" rtl="0" eaLnBrk="1" latinLnBrk="0" hangingPunct="1">
        <a:defRPr sz="2100" kern="1200">
          <a:solidFill>
            <a:schemeClr val="tx1"/>
          </a:solidFill>
          <a:latin typeface="+mn-lt"/>
          <a:ea typeface="+mn-ea"/>
          <a:cs typeface="+mn-cs"/>
        </a:defRPr>
      </a:lvl5pPr>
      <a:lvl6pPr marL="2719707" algn="l" defTabSz="1087883" rtl="0" eaLnBrk="1" latinLnBrk="0" hangingPunct="1">
        <a:defRPr sz="2100" kern="1200">
          <a:solidFill>
            <a:schemeClr val="tx1"/>
          </a:solidFill>
          <a:latin typeface="+mn-lt"/>
          <a:ea typeface="+mn-ea"/>
          <a:cs typeface="+mn-cs"/>
        </a:defRPr>
      </a:lvl6pPr>
      <a:lvl7pPr marL="3263647" algn="l" defTabSz="1087883" rtl="0" eaLnBrk="1" latinLnBrk="0" hangingPunct="1">
        <a:defRPr sz="2100" kern="1200">
          <a:solidFill>
            <a:schemeClr val="tx1"/>
          </a:solidFill>
          <a:latin typeface="+mn-lt"/>
          <a:ea typeface="+mn-ea"/>
          <a:cs typeface="+mn-cs"/>
        </a:defRPr>
      </a:lvl7pPr>
      <a:lvl8pPr marL="3807590" algn="l" defTabSz="1087883" rtl="0" eaLnBrk="1" latinLnBrk="0" hangingPunct="1">
        <a:defRPr sz="2100" kern="1200">
          <a:solidFill>
            <a:schemeClr val="tx1"/>
          </a:solidFill>
          <a:latin typeface="+mn-lt"/>
          <a:ea typeface="+mn-ea"/>
          <a:cs typeface="+mn-cs"/>
        </a:defRPr>
      </a:lvl8pPr>
      <a:lvl9pPr marL="4351530" algn="l" defTabSz="1087883" rtl="0" eaLnBrk="1" latinLnBrk="0" hangingPunct="1">
        <a:defRPr sz="21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8" name="Rectangle 7"/>
          <p:cNvSpPr/>
          <p:nvPr/>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2012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solidFill>
                  <a:prstClr val="white"/>
                </a:solidFill>
              </a:rPr>
              <a:pPr algn="ctr"/>
              <a:t>‹#›</a:t>
            </a:fld>
            <a:endParaRPr lang="en-US" dirty="0">
              <a:solidFill>
                <a:prstClr val="white"/>
              </a:solidFill>
            </a:endParaRPr>
          </a:p>
        </p:txBody>
      </p:sp>
      <p:grpSp>
        <p:nvGrpSpPr>
          <p:cNvPr id="10" name="Group 19"/>
          <p:cNvGrpSpPr/>
          <p:nvPr/>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endParaRPr lang="en-US" dirty="0">
                <a:solidFill>
                  <a:srgbClr val="FFFFFF"/>
                </a:solidFill>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endParaRPr lang="en-US">
                <a:solidFill>
                  <a:srgbClr val="FFFFFF"/>
                </a:solidFill>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endParaRPr lang="en-US">
                <a:solidFill>
                  <a:srgbClr val="FFFFFF"/>
                </a:solidFill>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endParaRPr lang="en-US">
                <a:solidFill>
                  <a:srgbClr val="FFFFFF"/>
                </a:solidFill>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endParaRPr lang="en-US">
                <a:solidFill>
                  <a:srgbClr val="FFFFFF"/>
                </a:solidFill>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endParaRPr lang="en-US">
                <a:solidFill>
                  <a:srgbClr val="FFFFFF"/>
                </a:solidFill>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endParaRPr lang="en-US">
                <a:solidFill>
                  <a:srgbClr val="FFFFFF"/>
                </a:solidFill>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endParaRPr lang="en-US">
                <a:solidFill>
                  <a:srgbClr val="FFFFFF"/>
                </a:solidFill>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endParaRPr lang="en-US">
                <a:solidFill>
                  <a:srgbClr val="FFFFFF"/>
                </a:solidFill>
              </a:endParaRPr>
            </a:p>
          </p:txBody>
        </p:sp>
      </p:grpSp>
    </p:spTree>
    <p:extLst>
      <p:ext uri="{BB962C8B-B14F-4D97-AF65-F5344CB8AC3E}">
        <p14:creationId xmlns:p14="http://schemas.microsoft.com/office/powerpoint/2010/main" val="2579151311"/>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kern="1200">
          <a:solidFill>
            <a:schemeClr val="bg2"/>
          </a:solidFill>
          <a:latin typeface="Adobe Clean Light"/>
          <a:ea typeface="+mj-ea"/>
          <a:cs typeface="Adobe Clean Light"/>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Adobe Clean Light"/>
          <a:ea typeface="+mn-ea"/>
          <a:cs typeface="Adobe Clean Light"/>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Adobe Clean Light"/>
          <a:ea typeface="+mn-ea"/>
          <a:cs typeface="Adobe Clean Light"/>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Adobe Clean Light"/>
          <a:ea typeface="+mn-ea"/>
          <a:cs typeface="Adobe Clean Light"/>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Adobe Clean Light"/>
          <a:ea typeface="+mn-ea"/>
          <a:cs typeface="Adobe Clean Light"/>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Adobe Clean Light"/>
          <a:ea typeface="+mn-ea"/>
          <a:cs typeface="Adobe Clean Light"/>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p:nvSpPr>
        <p:spPr bwMode="auto">
          <a:xfrm>
            <a:off x="0" y="6"/>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3" tIns="54404" rIns="108813" bIns="54404" anchor="ctr"/>
          <a:lstStyle/>
          <a:p>
            <a:pPr algn="ctr" defTabSz="914247" fontAlgn="base">
              <a:spcBef>
                <a:spcPct val="0"/>
              </a:spcBef>
              <a:spcAft>
                <a:spcPct val="0"/>
              </a:spcAft>
            </a:pPr>
            <a:endParaRPr lang="en-US" sz="1900" dirty="0">
              <a:solidFill>
                <a:srgbClr val="FFFFFF"/>
              </a:solidFill>
              <a:ea typeface="ＭＳ Ｐゴシック" pitchFamily="-111" charset="-128"/>
            </a:endParaRPr>
          </a:p>
        </p:txBody>
      </p:sp>
      <p:sp>
        <p:nvSpPr>
          <p:cNvPr id="8" name="Rectangle 7"/>
          <p:cNvSpPr/>
          <p:nvPr/>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3" tIns="54404" rIns="108813" bIns="54404" anchor="ctr"/>
          <a:lstStyle/>
          <a:p>
            <a:pPr algn="ctr" defTabSz="914247"/>
            <a:endParaRPr lang="en-US" sz="1900">
              <a:solidFill>
                <a:srgbClr val="FFFFFF"/>
              </a:solidFill>
              <a:ea typeface="ＭＳ Ｐゴシック" pitchFamily="-111" charset="-128"/>
            </a:endParaRPr>
          </a:p>
        </p:txBody>
      </p:sp>
      <p:sp>
        <p:nvSpPr>
          <p:cNvPr id="9" name="Rectangle 21"/>
          <p:cNvSpPr>
            <a:spLocks noChangeArrowheads="1"/>
          </p:cNvSpPr>
          <p:nvPr/>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247"/>
            <a:r>
              <a:rPr lang="en-US" sz="700" dirty="0" smtClean="0">
                <a:solidFill>
                  <a:srgbClr val="FFFFFF"/>
                </a:solidFill>
              </a:rPr>
              <a:t>© 2012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49"/>
            <a:ext cx="11579384" cy="411163"/>
          </a:xfrm>
          <a:prstGeom prst="rect">
            <a:avLst/>
          </a:prstGeom>
        </p:spPr>
        <p:txBody>
          <a:bodyPr vert="horz" lIns="108813" tIns="54404" rIns="108813" bIns="5440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13" tIns="54404" rIns="108813" bIns="5440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1"/>
            <a:ext cx="1015735" cy="168275"/>
          </a:xfrm>
          <a:prstGeom prst="rect">
            <a:avLst/>
          </a:prstGeom>
        </p:spPr>
        <p:txBody>
          <a:bodyPr vert="horz" lIns="108813" tIns="54404" rIns="108813" bIns="54404" rtlCol="0" anchor="ctr"/>
          <a:lstStyle>
            <a:lvl1pPr algn="ctr">
              <a:defRPr sz="800">
                <a:solidFill>
                  <a:schemeClr val="bg1"/>
                </a:solidFill>
              </a:defRPr>
            </a:lvl1pPr>
          </a:lstStyle>
          <a:p>
            <a:pPr defTabSz="914247"/>
            <a:fld id="{3AB78257-7A7E-4BBC-BB44-767E213B120F}" type="datetime1">
              <a:rPr lang="en-US" smtClean="0">
                <a:solidFill>
                  <a:prstClr val="white"/>
                </a:solidFill>
              </a:rPr>
              <a:pPr defTabSz="914247"/>
              <a:t>12/21/15</a:t>
            </a:fld>
            <a:endParaRPr lang="en-US" dirty="0">
              <a:solidFill>
                <a:prstClr val="white"/>
              </a:solidFill>
            </a:endParaRPr>
          </a:p>
        </p:txBody>
      </p:sp>
      <p:sp>
        <p:nvSpPr>
          <p:cNvPr id="5" name="Footer Placeholder 4"/>
          <p:cNvSpPr>
            <a:spLocks noGrp="1"/>
          </p:cNvSpPr>
          <p:nvPr>
            <p:ph type="ftr" sz="quarter" idx="3"/>
          </p:nvPr>
        </p:nvSpPr>
        <p:spPr>
          <a:xfrm>
            <a:off x="281441" y="6629401"/>
            <a:ext cx="5203530" cy="168275"/>
          </a:xfrm>
          <a:prstGeom prst="rect">
            <a:avLst/>
          </a:prstGeom>
        </p:spPr>
        <p:txBody>
          <a:bodyPr vert="horz" lIns="0" tIns="54404" rIns="108813" bIns="54404" rtlCol="0" anchor="ctr"/>
          <a:lstStyle>
            <a:lvl1pPr algn="l">
              <a:defRPr sz="800">
                <a:solidFill>
                  <a:schemeClr val="bg1"/>
                </a:solidFill>
              </a:defRPr>
            </a:lvl1pPr>
          </a:lstStyle>
          <a:p>
            <a:pPr defTabSz="914247"/>
            <a:endParaRPr lang="en-US" dirty="0">
              <a:solidFill>
                <a:prstClr val="white"/>
              </a:solidFill>
            </a:endParaRPr>
          </a:p>
        </p:txBody>
      </p:sp>
      <p:sp>
        <p:nvSpPr>
          <p:cNvPr id="6" name="Slide Number Placeholder 5"/>
          <p:cNvSpPr>
            <a:spLocks noGrp="1"/>
          </p:cNvSpPr>
          <p:nvPr>
            <p:ph type="sldNum" sz="quarter" idx="4"/>
          </p:nvPr>
        </p:nvSpPr>
        <p:spPr>
          <a:xfrm>
            <a:off x="5586545" y="6477001"/>
            <a:ext cx="1015735" cy="168275"/>
          </a:xfrm>
          <a:prstGeom prst="rect">
            <a:avLst/>
          </a:prstGeom>
        </p:spPr>
        <p:txBody>
          <a:bodyPr vert="horz" lIns="108813" tIns="54404" rIns="108813" bIns="54404" rtlCol="0" anchor="ctr"/>
          <a:lstStyle>
            <a:lvl1pPr algn="r">
              <a:defRPr sz="800">
                <a:solidFill>
                  <a:schemeClr val="bg1"/>
                </a:solidFill>
              </a:defRPr>
            </a:lvl1pPr>
          </a:lstStyle>
          <a:p>
            <a:pPr algn="ctr" defTabSz="914247"/>
            <a:fld id="{90156F56-D5AE-4C6F-B826-C69D1BC521BB}" type="slidenum">
              <a:rPr lang="en-US" smtClean="0">
                <a:solidFill>
                  <a:prstClr val="white"/>
                </a:solidFill>
              </a:rPr>
              <a:pPr algn="ctr" defTabSz="914247"/>
              <a:t>‹#›</a:t>
            </a:fld>
            <a:endParaRPr lang="en-US" dirty="0">
              <a:solidFill>
                <a:prstClr val="white"/>
              </a:solidFill>
            </a:endParaRPr>
          </a:p>
        </p:txBody>
      </p:sp>
      <p:grpSp>
        <p:nvGrpSpPr>
          <p:cNvPr id="10" name="Group 19"/>
          <p:cNvGrpSpPr/>
          <p:nvPr/>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914247"/>
              <a:endParaRPr lang="en-US" sz="1900" dirty="0">
                <a:solidFill>
                  <a:srgbClr val="FFFFFF"/>
                </a:solidFill>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914247"/>
              <a:endParaRPr lang="en-US" sz="1900">
                <a:solidFill>
                  <a:srgbClr val="FFFFFF"/>
                </a:solidFill>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914247"/>
              <a:endParaRPr lang="en-US" sz="1900">
                <a:solidFill>
                  <a:srgbClr val="FFFFFF"/>
                </a:solidFill>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914247"/>
              <a:endParaRPr lang="en-US" sz="1900">
                <a:solidFill>
                  <a:srgbClr val="FFFFFF"/>
                </a:solidFill>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914247"/>
              <a:endParaRPr lang="en-US" sz="1900">
                <a:solidFill>
                  <a:srgbClr val="FFFFFF"/>
                </a:solidFill>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914247"/>
              <a:endParaRPr lang="en-US" sz="1900">
                <a:solidFill>
                  <a:srgbClr val="FFFFFF"/>
                </a:solidFill>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914247"/>
              <a:endParaRPr lang="en-US" sz="1900">
                <a:solidFill>
                  <a:srgbClr val="FFFFFF"/>
                </a:solidFill>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914247"/>
              <a:endParaRPr lang="en-US" sz="1900">
                <a:solidFill>
                  <a:srgbClr val="FFFFFF"/>
                </a:solidFill>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914247"/>
              <a:endParaRPr lang="en-US" sz="1900">
                <a:solidFill>
                  <a:srgbClr val="FFFFFF"/>
                </a:solidFill>
              </a:endParaRPr>
            </a:p>
          </p:txBody>
        </p:sp>
      </p:grpSp>
    </p:spTree>
    <p:extLst>
      <p:ext uri="{BB962C8B-B14F-4D97-AF65-F5344CB8AC3E}">
        <p14:creationId xmlns:p14="http://schemas.microsoft.com/office/powerpoint/2010/main" val="12670621"/>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hdr="0" ftr="0" dt="0"/>
  <p:txStyles>
    <p:titleStyle>
      <a:lvl1pPr algn="l" defTabSz="1088110" rtl="0" eaLnBrk="1" latinLnBrk="0" hangingPunct="1">
        <a:spcBef>
          <a:spcPct val="0"/>
        </a:spcBef>
        <a:buNone/>
        <a:defRPr sz="2400" kern="1200">
          <a:solidFill>
            <a:schemeClr val="bg2"/>
          </a:solidFill>
          <a:latin typeface="Adobe Clean Light"/>
          <a:ea typeface="+mj-ea"/>
          <a:cs typeface="Adobe Clean Light"/>
        </a:defRPr>
      </a:lvl1pPr>
    </p:titleStyle>
    <p:bodyStyle>
      <a:lvl1pPr marL="275805" indent="-275805" algn="l" defTabSz="1088110" rtl="0" eaLnBrk="1" latinLnBrk="0" hangingPunct="1">
        <a:spcBef>
          <a:spcPts val="715"/>
        </a:spcBef>
        <a:buClr>
          <a:schemeClr val="accent4"/>
        </a:buClr>
        <a:buSzPct val="70000"/>
        <a:buFont typeface="Wingdings" pitchFamily="2" charset="2"/>
        <a:buChar char="§"/>
        <a:defRPr sz="2000" kern="1200">
          <a:solidFill>
            <a:schemeClr val="tx1"/>
          </a:solidFill>
          <a:latin typeface="Adobe Clean Light"/>
          <a:ea typeface="+mn-ea"/>
          <a:cs typeface="Adobe Clean Light"/>
        </a:defRPr>
      </a:lvl1pPr>
      <a:lvl2pPr marL="551607" indent="-275805" algn="l" defTabSz="1088110" rtl="0" eaLnBrk="1" latinLnBrk="0" hangingPunct="1">
        <a:spcBef>
          <a:spcPts val="715"/>
        </a:spcBef>
        <a:buClr>
          <a:schemeClr val="accent4"/>
        </a:buClr>
        <a:buSzPct val="70000"/>
        <a:buFont typeface="Wingdings" pitchFamily="2" charset="2"/>
        <a:buChar char="§"/>
        <a:defRPr sz="2000" kern="1200">
          <a:solidFill>
            <a:schemeClr val="tx1"/>
          </a:solidFill>
          <a:latin typeface="Adobe Clean Light"/>
          <a:ea typeface="+mn-ea"/>
          <a:cs typeface="Adobe Clean Light"/>
        </a:defRPr>
      </a:lvl2pPr>
      <a:lvl3pPr marL="751851" indent="-200244" algn="l" defTabSz="1088110" rtl="0" eaLnBrk="1" latinLnBrk="0" hangingPunct="1">
        <a:spcBef>
          <a:spcPts val="715"/>
        </a:spcBef>
        <a:buClr>
          <a:schemeClr val="accent4"/>
        </a:buClr>
        <a:buSzPct val="70000"/>
        <a:buFont typeface="Wingdings" pitchFamily="2" charset="2"/>
        <a:buChar char="§"/>
        <a:defRPr sz="1900" kern="1200">
          <a:solidFill>
            <a:schemeClr val="tx1"/>
          </a:solidFill>
          <a:latin typeface="Adobe Clean Light"/>
          <a:ea typeface="+mn-ea"/>
          <a:cs typeface="Adobe Clean Light"/>
        </a:defRPr>
      </a:lvl3pPr>
      <a:lvl4pPr marL="950207" indent="-198355" algn="l" defTabSz="1088110" rtl="0" eaLnBrk="1" latinLnBrk="0" hangingPunct="1">
        <a:spcBef>
          <a:spcPts val="715"/>
        </a:spcBef>
        <a:buClr>
          <a:schemeClr val="accent4"/>
        </a:buClr>
        <a:buSzPct val="70000"/>
        <a:buFont typeface="Wingdings" pitchFamily="2" charset="2"/>
        <a:buChar char="§"/>
        <a:defRPr sz="1900" kern="1200">
          <a:solidFill>
            <a:schemeClr val="tx1"/>
          </a:solidFill>
          <a:latin typeface="Adobe Clean Light"/>
          <a:ea typeface="+mn-ea"/>
          <a:cs typeface="Adobe Clean Light"/>
        </a:defRPr>
      </a:lvl4pPr>
      <a:lvl5pPr marL="1088110" indent="-137904" algn="l" defTabSz="1088110" rtl="0" eaLnBrk="1" latinLnBrk="0" hangingPunct="1">
        <a:spcBef>
          <a:spcPts val="715"/>
        </a:spcBef>
        <a:buClr>
          <a:schemeClr val="accent4"/>
        </a:buClr>
        <a:buSzPct val="70000"/>
        <a:buFont typeface="Wingdings" pitchFamily="2" charset="2"/>
        <a:buChar char="§"/>
        <a:defRPr sz="1500" kern="1200">
          <a:solidFill>
            <a:schemeClr val="tx1"/>
          </a:solidFill>
          <a:latin typeface="Adobe Clean Light"/>
          <a:ea typeface="+mn-ea"/>
          <a:cs typeface="Adobe Clean Light"/>
        </a:defRPr>
      </a:lvl5pPr>
      <a:lvl6pPr marL="2992302" indent="-272027" algn="l" defTabSz="108811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353" indent="-272027" algn="l" defTabSz="108811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408" indent="-272027" algn="l" defTabSz="108811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463" indent="-272027" algn="l" defTabSz="108811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110" rtl="0" eaLnBrk="1" latinLnBrk="0" hangingPunct="1">
        <a:defRPr sz="2100" kern="1200">
          <a:solidFill>
            <a:schemeClr val="tx1"/>
          </a:solidFill>
          <a:latin typeface="+mn-lt"/>
          <a:ea typeface="+mn-ea"/>
          <a:cs typeface="+mn-cs"/>
        </a:defRPr>
      </a:lvl1pPr>
      <a:lvl2pPr marL="544054" algn="l" defTabSz="1088110" rtl="0" eaLnBrk="1" latinLnBrk="0" hangingPunct="1">
        <a:defRPr sz="2100" kern="1200">
          <a:solidFill>
            <a:schemeClr val="tx1"/>
          </a:solidFill>
          <a:latin typeface="+mn-lt"/>
          <a:ea typeface="+mn-ea"/>
          <a:cs typeface="+mn-cs"/>
        </a:defRPr>
      </a:lvl2pPr>
      <a:lvl3pPr marL="1088110" algn="l" defTabSz="1088110" rtl="0" eaLnBrk="1" latinLnBrk="0" hangingPunct="1">
        <a:defRPr sz="2100" kern="1200">
          <a:solidFill>
            <a:schemeClr val="tx1"/>
          </a:solidFill>
          <a:latin typeface="+mn-lt"/>
          <a:ea typeface="+mn-ea"/>
          <a:cs typeface="+mn-cs"/>
        </a:defRPr>
      </a:lvl3pPr>
      <a:lvl4pPr marL="1632164" algn="l" defTabSz="1088110" rtl="0" eaLnBrk="1" latinLnBrk="0" hangingPunct="1">
        <a:defRPr sz="2100" kern="1200">
          <a:solidFill>
            <a:schemeClr val="tx1"/>
          </a:solidFill>
          <a:latin typeface="+mn-lt"/>
          <a:ea typeface="+mn-ea"/>
          <a:cs typeface="+mn-cs"/>
        </a:defRPr>
      </a:lvl4pPr>
      <a:lvl5pPr marL="2176218" algn="l" defTabSz="1088110" rtl="0" eaLnBrk="1" latinLnBrk="0" hangingPunct="1">
        <a:defRPr sz="2100" kern="1200">
          <a:solidFill>
            <a:schemeClr val="tx1"/>
          </a:solidFill>
          <a:latin typeface="+mn-lt"/>
          <a:ea typeface="+mn-ea"/>
          <a:cs typeface="+mn-cs"/>
        </a:defRPr>
      </a:lvl5pPr>
      <a:lvl6pPr marL="2720273" algn="l" defTabSz="1088110" rtl="0" eaLnBrk="1" latinLnBrk="0" hangingPunct="1">
        <a:defRPr sz="2100" kern="1200">
          <a:solidFill>
            <a:schemeClr val="tx1"/>
          </a:solidFill>
          <a:latin typeface="+mn-lt"/>
          <a:ea typeface="+mn-ea"/>
          <a:cs typeface="+mn-cs"/>
        </a:defRPr>
      </a:lvl6pPr>
      <a:lvl7pPr marL="3264327" algn="l" defTabSz="1088110" rtl="0" eaLnBrk="1" latinLnBrk="0" hangingPunct="1">
        <a:defRPr sz="2100" kern="1200">
          <a:solidFill>
            <a:schemeClr val="tx1"/>
          </a:solidFill>
          <a:latin typeface="+mn-lt"/>
          <a:ea typeface="+mn-ea"/>
          <a:cs typeface="+mn-cs"/>
        </a:defRPr>
      </a:lvl7pPr>
      <a:lvl8pPr marL="3808383" algn="l" defTabSz="1088110" rtl="0" eaLnBrk="1" latinLnBrk="0" hangingPunct="1">
        <a:defRPr sz="2100" kern="1200">
          <a:solidFill>
            <a:schemeClr val="tx1"/>
          </a:solidFill>
          <a:latin typeface="+mn-lt"/>
          <a:ea typeface="+mn-ea"/>
          <a:cs typeface="+mn-cs"/>
        </a:defRPr>
      </a:lvl8pPr>
      <a:lvl9pPr marL="4352437" algn="l" defTabSz="1088110" rtl="0" eaLnBrk="1" latinLnBrk="0" hangingPunct="1">
        <a:defRPr sz="21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4"/>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4" tIns="54405" rIns="108814" bIns="54405" anchor="ctr"/>
          <a:lstStyle/>
          <a:p>
            <a:pPr algn="ctr" defTabSz="914262" fontAlgn="base">
              <a:spcBef>
                <a:spcPct val="0"/>
              </a:spcBef>
              <a:spcAft>
                <a:spcPct val="0"/>
              </a:spcAft>
            </a:pPr>
            <a:endParaRPr lang="en-US" dirty="0">
              <a:solidFill>
                <a:srgbClr val="FFFFFF"/>
              </a:solidFill>
              <a:ea typeface="ＭＳ Ｐゴシック" pitchFamily="-111" charset="-128"/>
            </a:endParaRPr>
          </a:p>
        </p:txBody>
      </p:sp>
      <p:sp>
        <p:nvSpPr>
          <p:cNvPr id="8" name="Rectangle 7"/>
          <p:cNvSpPr/>
          <p:nvPr userDrawn="1"/>
        </p:nvSpPr>
        <p:spPr bwMode="auto">
          <a:xfrm>
            <a:off x="0" y="6442079"/>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4" tIns="54405" rIns="108814" bIns="54405" anchor="ctr"/>
          <a:lstStyle/>
          <a:p>
            <a:pPr algn="ctr" defTabSz="914262"/>
            <a:endParaRPr lang="en-US">
              <a:solidFill>
                <a:srgbClr val="FFFFFF"/>
              </a:solidFill>
              <a:ea typeface="ＭＳ Ｐゴシック" pitchFamily="-111" charset="-128"/>
            </a:endParaRPr>
          </a:p>
        </p:txBody>
      </p:sp>
      <p:sp>
        <p:nvSpPr>
          <p:cNvPr id="9" name="Rectangle 21"/>
          <p:cNvSpPr>
            <a:spLocks noChangeArrowheads="1"/>
          </p:cNvSpPr>
          <p:nvPr userDrawn="1"/>
        </p:nvSpPr>
        <p:spPr bwMode="auto">
          <a:xfrm>
            <a:off x="304723" y="6487239"/>
            <a:ext cx="5181679" cy="107722"/>
          </a:xfrm>
          <a:prstGeom prst="rect">
            <a:avLst/>
          </a:prstGeom>
          <a:noFill/>
          <a:ln w="9525">
            <a:noFill/>
            <a:miter lim="800000"/>
            <a:headEnd/>
            <a:tailEnd/>
          </a:ln>
        </p:spPr>
        <p:txBody>
          <a:bodyPr wrap="square" lIns="0" tIns="0" rIns="0" bIns="0" anchor="b">
            <a:spAutoFit/>
          </a:bodyPr>
          <a:lstStyle/>
          <a:p>
            <a:pPr defTabSz="914262"/>
            <a:r>
              <a:rPr lang="en-US" sz="700" dirty="0" smtClean="0">
                <a:solidFill>
                  <a:srgbClr val="FFFFFF"/>
                </a:solidFill>
              </a:rPr>
              <a:t>© 2012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50"/>
            <a:ext cx="11579384" cy="411162"/>
          </a:xfrm>
          <a:prstGeom prst="rect">
            <a:avLst/>
          </a:prstGeom>
        </p:spPr>
        <p:txBody>
          <a:bodyPr vert="horz" lIns="108814" tIns="54405" rIns="108814" bIns="54405"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14" tIns="54405" rIns="108814" bIns="5440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8" y="6629400"/>
            <a:ext cx="1015735" cy="168274"/>
          </a:xfrm>
          <a:prstGeom prst="rect">
            <a:avLst/>
          </a:prstGeom>
        </p:spPr>
        <p:txBody>
          <a:bodyPr vert="horz" lIns="108814" tIns="54405" rIns="108814" bIns="54405" rtlCol="0" anchor="ctr"/>
          <a:lstStyle>
            <a:lvl1pPr algn="ctr">
              <a:defRPr sz="800">
                <a:solidFill>
                  <a:schemeClr val="bg1"/>
                </a:solidFill>
              </a:defRPr>
            </a:lvl1pPr>
          </a:lstStyle>
          <a:p>
            <a:pPr defTabSz="914262"/>
            <a:fld id="{3AB78257-7A7E-4BBC-BB44-767E213B120F}" type="datetime1">
              <a:rPr lang="en-US" smtClean="0">
                <a:solidFill>
                  <a:prstClr val="white"/>
                </a:solidFill>
              </a:rPr>
              <a:pPr defTabSz="914262"/>
              <a:t>12/21/15</a:t>
            </a:fld>
            <a:endParaRPr lang="en-US" dirty="0">
              <a:solidFill>
                <a:prstClr val="white"/>
              </a:solidFill>
            </a:endParaRPr>
          </a:p>
        </p:txBody>
      </p:sp>
      <p:sp>
        <p:nvSpPr>
          <p:cNvPr id="5" name="Footer Placeholder 4"/>
          <p:cNvSpPr>
            <a:spLocks noGrp="1"/>
          </p:cNvSpPr>
          <p:nvPr>
            <p:ph type="ftr" sz="quarter" idx="3"/>
          </p:nvPr>
        </p:nvSpPr>
        <p:spPr>
          <a:xfrm>
            <a:off x="281441" y="6629400"/>
            <a:ext cx="5203530" cy="168274"/>
          </a:xfrm>
          <a:prstGeom prst="rect">
            <a:avLst/>
          </a:prstGeom>
        </p:spPr>
        <p:txBody>
          <a:bodyPr vert="horz" lIns="0" tIns="54405" rIns="108814" bIns="54405" rtlCol="0" anchor="ctr"/>
          <a:lstStyle>
            <a:lvl1pPr algn="l">
              <a:defRPr sz="800">
                <a:solidFill>
                  <a:schemeClr val="bg1"/>
                </a:solidFill>
              </a:defRPr>
            </a:lvl1pPr>
          </a:lstStyle>
          <a:p>
            <a:pPr defTabSz="914262"/>
            <a:endParaRPr lang="en-US" dirty="0">
              <a:solidFill>
                <a:prstClr val="white"/>
              </a:solidFill>
            </a:endParaRPr>
          </a:p>
        </p:txBody>
      </p:sp>
      <p:sp>
        <p:nvSpPr>
          <p:cNvPr id="6" name="Slide Number Placeholder 5"/>
          <p:cNvSpPr>
            <a:spLocks noGrp="1"/>
          </p:cNvSpPr>
          <p:nvPr>
            <p:ph type="sldNum" sz="quarter" idx="4"/>
          </p:nvPr>
        </p:nvSpPr>
        <p:spPr>
          <a:xfrm>
            <a:off x="5586548" y="6477000"/>
            <a:ext cx="1015735" cy="168274"/>
          </a:xfrm>
          <a:prstGeom prst="rect">
            <a:avLst/>
          </a:prstGeom>
        </p:spPr>
        <p:txBody>
          <a:bodyPr vert="horz" lIns="108814" tIns="54405" rIns="108814" bIns="54405" rtlCol="0" anchor="ctr"/>
          <a:lstStyle>
            <a:lvl1pPr algn="r">
              <a:defRPr sz="800">
                <a:solidFill>
                  <a:schemeClr val="bg1"/>
                </a:solidFill>
              </a:defRPr>
            </a:lvl1pPr>
          </a:lstStyle>
          <a:p>
            <a:pPr algn="ctr" defTabSz="914262"/>
            <a:fld id="{90156F56-D5AE-4C6F-B826-C69D1BC521BB}" type="slidenum">
              <a:rPr lang="en-US" smtClean="0">
                <a:solidFill>
                  <a:prstClr val="white"/>
                </a:solidFill>
              </a:rPr>
              <a:pPr algn="ctr" defTabSz="914262"/>
              <a:t>‹#›</a:t>
            </a:fld>
            <a:endParaRPr lang="en-US" dirty="0">
              <a:solidFill>
                <a:prstClr val="white"/>
              </a:solidFill>
            </a:endParaRPr>
          </a:p>
        </p:txBody>
      </p:sp>
      <p:grpSp>
        <p:nvGrpSpPr>
          <p:cNvPr id="10" name="Group 19"/>
          <p:cNvGrpSpPr/>
          <p:nvPr userDrawn="1"/>
        </p:nvGrpSpPr>
        <p:grpSpPr>
          <a:xfrm>
            <a:off x="11708893"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914262"/>
              <a:endParaRPr lang="en-US" dirty="0">
                <a:solidFill>
                  <a:srgbClr val="FFFFFF"/>
                </a:solidFill>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914262"/>
              <a:endParaRPr lang="en-US">
                <a:solidFill>
                  <a:srgbClr val="FFFFFF"/>
                </a:solidFill>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914262"/>
              <a:endParaRPr lang="en-US">
                <a:solidFill>
                  <a:srgbClr val="FFFFFF"/>
                </a:solidFill>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914262"/>
              <a:endParaRPr lang="en-US">
                <a:solidFill>
                  <a:srgbClr val="FFFFFF"/>
                </a:solidFill>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914262"/>
              <a:endParaRPr lang="en-US">
                <a:solidFill>
                  <a:srgbClr val="FFFFFF"/>
                </a:solidFill>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914262"/>
              <a:endParaRPr lang="en-US">
                <a:solidFill>
                  <a:srgbClr val="FFFFFF"/>
                </a:solidFill>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914262"/>
              <a:endParaRPr lang="en-US">
                <a:solidFill>
                  <a:srgbClr val="FFFFFF"/>
                </a:solidFill>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914262"/>
              <a:endParaRPr lang="en-US">
                <a:solidFill>
                  <a:srgbClr val="FFFFFF"/>
                </a:solidFill>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914262"/>
              <a:endParaRPr lang="en-US">
                <a:solidFill>
                  <a:srgbClr val="FFFFFF"/>
                </a:solidFill>
              </a:endParaRPr>
            </a:p>
          </p:txBody>
        </p:sp>
      </p:grpSp>
    </p:spTree>
    <p:extLst>
      <p:ext uri="{BB962C8B-B14F-4D97-AF65-F5344CB8AC3E}">
        <p14:creationId xmlns:p14="http://schemas.microsoft.com/office/powerpoint/2010/main" val="3809602982"/>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Lst>
  <p:timing>
    <p:tnLst>
      <p:par>
        <p:cTn xmlns:p14="http://schemas.microsoft.com/office/powerpoint/2010/main" id="1" dur="indefinite" restart="never" nodeType="tmRoot"/>
      </p:par>
    </p:tnLst>
  </p:timing>
  <p:hf hdr="0" ftr="0" dt="0"/>
  <p:txStyles>
    <p:titleStyle>
      <a:lvl1pPr algn="l" defTabSz="1088126" rtl="0" eaLnBrk="1" latinLnBrk="0" hangingPunct="1">
        <a:spcBef>
          <a:spcPct val="0"/>
        </a:spcBef>
        <a:buNone/>
        <a:defRPr sz="2400" kern="1200">
          <a:solidFill>
            <a:schemeClr val="bg2"/>
          </a:solidFill>
          <a:latin typeface="+mj-lt"/>
          <a:ea typeface="+mj-ea"/>
          <a:cs typeface="+mj-cs"/>
        </a:defRPr>
      </a:lvl1pPr>
    </p:titleStyle>
    <p:bodyStyle>
      <a:lvl1pPr marL="275810" indent="-275810" algn="l" defTabSz="1088126"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621" indent="-275810" algn="l" defTabSz="1088126"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868" indent="-200246" algn="l" defTabSz="1088126"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222" indent="-198357" algn="l" defTabSz="1088126"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126" indent="-137905" algn="l" defTabSz="1088126"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349" indent="-272034" algn="l" defTabSz="108812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413" indent="-272034" algn="l" defTabSz="108812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477" indent="-272034" algn="l" defTabSz="108812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541" indent="-272034" algn="l" defTabSz="108812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126" rtl="0" eaLnBrk="1" latinLnBrk="0" hangingPunct="1">
        <a:defRPr sz="2100" kern="1200">
          <a:solidFill>
            <a:schemeClr val="tx1"/>
          </a:solidFill>
          <a:latin typeface="+mn-lt"/>
          <a:ea typeface="+mn-ea"/>
          <a:cs typeface="+mn-cs"/>
        </a:defRPr>
      </a:lvl1pPr>
      <a:lvl2pPr marL="544064" algn="l" defTabSz="1088126" rtl="0" eaLnBrk="1" latinLnBrk="0" hangingPunct="1">
        <a:defRPr sz="2100" kern="1200">
          <a:solidFill>
            <a:schemeClr val="tx1"/>
          </a:solidFill>
          <a:latin typeface="+mn-lt"/>
          <a:ea typeface="+mn-ea"/>
          <a:cs typeface="+mn-cs"/>
        </a:defRPr>
      </a:lvl2pPr>
      <a:lvl3pPr marL="1088126" algn="l" defTabSz="1088126" rtl="0" eaLnBrk="1" latinLnBrk="0" hangingPunct="1">
        <a:defRPr sz="2100" kern="1200">
          <a:solidFill>
            <a:schemeClr val="tx1"/>
          </a:solidFill>
          <a:latin typeface="+mn-lt"/>
          <a:ea typeface="+mn-ea"/>
          <a:cs typeface="+mn-cs"/>
        </a:defRPr>
      </a:lvl3pPr>
      <a:lvl4pPr marL="1632190" algn="l" defTabSz="1088126" rtl="0" eaLnBrk="1" latinLnBrk="0" hangingPunct="1">
        <a:defRPr sz="2100" kern="1200">
          <a:solidFill>
            <a:schemeClr val="tx1"/>
          </a:solidFill>
          <a:latin typeface="+mn-lt"/>
          <a:ea typeface="+mn-ea"/>
          <a:cs typeface="+mn-cs"/>
        </a:defRPr>
      </a:lvl4pPr>
      <a:lvl5pPr marL="2176254" algn="l" defTabSz="1088126" rtl="0" eaLnBrk="1" latinLnBrk="0" hangingPunct="1">
        <a:defRPr sz="2100" kern="1200">
          <a:solidFill>
            <a:schemeClr val="tx1"/>
          </a:solidFill>
          <a:latin typeface="+mn-lt"/>
          <a:ea typeface="+mn-ea"/>
          <a:cs typeface="+mn-cs"/>
        </a:defRPr>
      </a:lvl5pPr>
      <a:lvl6pPr marL="2720318" algn="l" defTabSz="1088126" rtl="0" eaLnBrk="1" latinLnBrk="0" hangingPunct="1">
        <a:defRPr sz="2100" kern="1200">
          <a:solidFill>
            <a:schemeClr val="tx1"/>
          </a:solidFill>
          <a:latin typeface="+mn-lt"/>
          <a:ea typeface="+mn-ea"/>
          <a:cs typeface="+mn-cs"/>
        </a:defRPr>
      </a:lvl6pPr>
      <a:lvl7pPr marL="3264380" algn="l" defTabSz="1088126" rtl="0" eaLnBrk="1" latinLnBrk="0" hangingPunct="1">
        <a:defRPr sz="2100" kern="1200">
          <a:solidFill>
            <a:schemeClr val="tx1"/>
          </a:solidFill>
          <a:latin typeface="+mn-lt"/>
          <a:ea typeface="+mn-ea"/>
          <a:cs typeface="+mn-cs"/>
        </a:defRPr>
      </a:lvl7pPr>
      <a:lvl8pPr marL="3808447" algn="l" defTabSz="1088126" rtl="0" eaLnBrk="1" latinLnBrk="0" hangingPunct="1">
        <a:defRPr sz="2100" kern="1200">
          <a:solidFill>
            <a:schemeClr val="tx1"/>
          </a:solidFill>
          <a:latin typeface="+mn-lt"/>
          <a:ea typeface="+mn-ea"/>
          <a:cs typeface="+mn-cs"/>
        </a:defRPr>
      </a:lvl8pPr>
      <a:lvl9pPr marL="4352508" algn="l" defTabSz="1088126" rtl="0" eaLnBrk="1" latinLnBrk="0" hangingPunct="1">
        <a:defRPr sz="21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bwMode="auto">
          <a:xfrm>
            <a:off x="0" y="6442080"/>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596" tIns="53765" rIns="107596" bIns="53765" anchor="ctr"/>
          <a:lstStyle/>
          <a:p>
            <a:pPr algn="ctr" defTabSz="902739"/>
            <a:endParaRPr lang="en-US" sz="1900">
              <a:solidFill>
                <a:srgbClr val="FFFFFF"/>
              </a:solidFill>
              <a:ea typeface="ＭＳ Ｐゴシック" pitchFamily="-111" charset="-128"/>
            </a:endParaRPr>
          </a:p>
        </p:txBody>
      </p:sp>
      <p:sp>
        <p:nvSpPr>
          <p:cNvPr id="7" name="Rectangle 5"/>
          <p:cNvSpPr>
            <a:spLocks noChangeArrowheads="1"/>
          </p:cNvSpPr>
          <p:nvPr/>
        </p:nvSpPr>
        <p:spPr bwMode="auto">
          <a:xfrm>
            <a:off x="0" y="429"/>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596" tIns="53765" rIns="107596" bIns="53765" anchor="ctr"/>
          <a:lstStyle/>
          <a:p>
            <a:pPr algn="ctr" defTabSz="902739" fontAlgn="base">
              <a:spcBef>
                <a:spcPct val="0"/>
              </a:spcBef>
              <a:spcAft>
                <a:spcPct val="0"/>
              </a:spcAft>
            </a:pPr>
            <a:endParaRPr lang="en-US" sz="1900" dirty="0">
              <a:solidFill>
                <a:srgbClr val="FFFFFF"/>
              </a:solidFill>
              <a:ea typeface="ＭＳ Ｐゴシック" pitchFamily="-111" charset="-128"/>
            </a:endParaRPr>
          </a:p>
        </p:txBody>
      </p:sp>
      <p:sp>
        <p:nvSpPr>
          <p:cNvPr id="9" name="Rectangle 21"/>
          <p:cNvSpPr>
            <a:spLocks noChangeArrowheads="1"/>
          </p:cNvSpPr>
          <p:nvPr/>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02739"/>
            <a:r>
              <a:rPr lang="en-US" sz="700" dirty="0" smtClean="0">
                <a:solidFill>
                  <a:srgbClr val="FFFFFF"/>
                </a:solidFill>
                <a:ea typeface="ＭＳ Ｐゴシック" charset="0"/>
              </a:rPr>
              <a:t>© 2015 Adobe Systems Incorporated.  All Rights Reserved.  Adobe Confidential.</a:t>
            </a:r>
            <a:endParaRPr lang="en-US" sz="700" dirty="0">
              <a:solidFill>
                <a:srgbClr val="FFFFFF"/>
              </a:solidFill>
              <a:ea typeface="ＭＳ Ｐゴシック" charset="0"/>
            </a:endParaRPr>
          </a:p>
        </p:txBody>
      </p:sp>
      <p:sp>
        <p:nvSpPr>
          <p:cNvPr id="2" name="Title Placeholder 1"/>
          <p:cNvSpPr>
            <a:spLocks noGrp="1"/>
          </p:cNvSpPr>
          <p:nvPr>
            <p:ph type="title"/>
          </p:nvPr>
        </p:nvSpPr>
        <p:spPr>
          <a:xfrm>
            <a:off x="304722" y="184149"/>
            <a:ext cx="11579384" cy="411163"/>
          </a:xfrm>
          <a:prstGeom prst="rect">
            <a:avLst/>
          </a:prstGeom>
        </p:spPr>
        <p:txBody>
          <a:bodyPr vert="horz" lIns="107596" tIns="53765" rIns="107596" bIns="53765"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2" y="990600"/>
            <a:ext cx="11579384" cy="5181600"/>
          </a:xfrm>
          <a:prstGeom prst="rect">
            <a:avLst/>
          </a:prstGeom>
        </p:spPr>
        <p:txBody>
          <a:bodyPr vert="horz" lIns="107596" tIns="53765" rIns="107596" bIns="5376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6" y="6629401"/>
            <a:ext cx="1015735" cy="168275"/>
          </a:xfrm>
          <a:prstGeom prst="rect">
            <a:avLst/>
          </a:prstGeom>
        </p:spPr>
        <p:txBody>
          <a:bodyPr vert="horz" lIns="107596" tIns="53765" rIns="107596" bIns="53765" rtlCol="0" anchor="ctr"/>
          <a:lstStyle>
            <a:lvl1pPr algn="ctr">
              <a:defRPr sz="800">
                <a:solidFill>
                  <a:schemeClr val="bg1"/>
                </a:solidFill>
              </a:defRPr>
            </a:lvl1pPr>
          </a:lstStyle>
          <a:p>
            <a:pPr defTabSz="902739"/>
            <a:fld id="{3AB78257-7A7E-4BBC-BB44-767E213B120F}" type="datetime1">
              <a:rPr lang="en-US" smtClean="0">
                <a:solidFill>
                  <a:prstClr val="white"/>
                </a:solidFill>
                <a:ea typeface="ＭＳ Ｐゴシック" charset="0"/>
              </a:rPr>
              <a:pPr defTabSz="902739"/>
              <a:t>12/21/15</a:t>
            </a:fld>
            <a:endParaRPr lang="en-US" dirty="0">
              <a:solidFill>
                <a:prstClr val="white"/>
              </a:solidFill>
              <a:ea typeface="ＭＳ Ｐゴシック" charset="0"/>
            </a:endParaRPr>
          </a:p>
        </p:txBody>
      </p:sp>
      <p:sp>
        <p:nvSpPr>
          <p:cNvPr id="5" name="Footer Placeholder 4"/>
          <p:cNvSpPr>
            <a:spLocks noGrp="1"/>
          </p:cNvSpPr>
          <p:nvPr>
            <p:ph type="ftr" sz="quarter" idx="3"/>
          </p:nvPr>
        </p:nvSpPr>
        <p:spPr>
          <a:xfrm>
            <a:off x="281443" y="6629401"/>
            <a:ext cx="5203530" cy="168275"/>
          </a:xfrm>
          <a:prstGeom prst="rect">
            <a:avLst/>
          </a:prstGeom>
        </p:spPr>
        <p:txBody>
          <a:bodyPr vert="horz" lIns="0" tIns="53765" rIns="107596" bIns="53765" rtlCol="0" anchor="ctr"/>
          <a:lstStyle>
            <a:lvl1pPr algn="l">
              <a:defRPr sz="800">
                <a:solidFill>
                  <a:schemeClr val="bg1"/>
                </a:solidFill>
              </a:defRPr>
            </a:lvl1pPr>
          </a:lstStyle>
          <a:p>
            <a:pPr defTabSz="902739"/>
            <a:endParaRPr lang="en-US" dirty="0">
              <a:solidFill>
                <a:prstClr val="white"/>
              </a:solidFill>
              <a:ea typeface="ＭＳ Ｐゴシック" charset="0"/>
            </a:endParaRPr>
          </a:p>
        </p:txBody>
      </p:sp>
      <p:sp>
        <p:nvSpPr>
          <p:cNvPr id="6" name="Slide Number Placeholder 5"/>
          <p:cNvSpPr>
            <a:spLocks noGrp="1"/>
          </p:cNvSpPr>
          <p:nvPr>
            <p:ph type="sldNum" sz="quarter" idx="4"/>
          </p:nvPr>
        </p:nvSpPr>
        <p:spPr>
          <a:xfrm>
            <a:off x="5586546" y="6477001"/>
            <a:ext cx="1015735" cy="168275"/>
          </a:xfrm>
          <a:prstGeom prst="rect">
            <a:avLst/>
          </a:prstGeom>
        </p:spPr>
        <p:txBody>
          <a:bodyPr vert="horz" lIns="107596" tIns="53765" rIns="107596" bIns="53765" rtlCol="0" anchor="ctr"/>
          <a:lstStyle>
            <a:lvl1pPr algn="r">
              <a:defRPr sz="800">
                <a:solidFill>
                  <a:schemeClr val="bg1"/>
                </a:solidFill>
              </a:defRPr>
            </a:lvl1pPr>
          </a:lstStyle>
          <a:p>
            <a:pPr algn="ctr" defTabSz="902739"/>
            <a:fld id="{90156F56-D5AE-4C6F-B826-C69D1BC521BB}" type="slidenum">
              <a:rPr lang="en-US" smtClean="0">
                <a:solidFill>
                  <a:prstClr val="white"/>
                </a:solidFill>
                <a:ea typeface="ＭＳ Ｐゴシック" charset="0"/>
              </a:rPr>
              <a:pPr algn="ctr" defTabSz="902739"/>
              <a:t>‹#›</a:t>
            </a:fld>
            <a:endParaRPr lang="en-US" dirty="0">
              <a:solidFill>
                <a:prstClr val="white"/>
              </a:solidFill>
              <a:ea typeface="ＭＳ Ｐゴシック" charset="0"/>
            </a:endParaRPr>
          </a:p>
        </p:txBody>
      </p:sp>
      <p:pic>
        <p:nvPicPr>
          <p:cNvPr id="11" name="Picture 10"/>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1697134" y="6529303"/>
            <a:ext cx="187409" cy="258055"/>
          </a:xfrm>
          <a:prstGeom prst="rect">
            <a:avLst/>
          </a:prstGeom>
        </p:spPr>
      </p:pic>
    </p:spTree>
    <p:extLst>
      <p:ext uri="{BB962C8B-B14F-4D97-AF65-F5344CB8AC3E}">
        <p14:creationId xmlns:p14="http://schemas.microsoft.com/office/powerpoint/2010/main" val="3384060799"/>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Lst>
  <p:timing>
    <p:tnLst>
      <p:par>
        <p:cTn xmlns:p14="http://schemas.microsoft.com/office/powerpoint/2010/main" id="1" dur="indefinite" restart="never" nodeType="tmRoot"/>
      </p:par>
    </p:tnLst>
  </p:timing>
  <p:hf hdr="0" ftr="0" dt="0"/>
  <p:txStyles>
    <p:titleStyle>
      <a:lvl1pPr algn="l" defTabSz="1074483" rtl="0" eaLnBrk="1" latinLnBrk="0" hangingPunct="1">
        <a:spcBef>
          <a:spcPct val="0"/>
        </a:spcBef>
        <a:buNone/>
        <a:defRPr sz="2400" b="0" i="0" u="none" kern="1200">
          <a:solidFill>
            <a:schemeClr val="bg2"/>
          </a:solidFill>
          <a:latin typeface="+mj-lt"/>
          <a:ea typeface="+mj-ea"/>
          <a:cs typeface="+mj-cs"/>
        </a:defRPr>
      </a:lvl1pPr>
    </p:titleStyle>
    <p:bodyStyle>
      <a:lvl1pPr marL="272172" indent="-272172" algn="l" defTabSz="1074483"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1pPr>
      <a:lvl2pPr marL="544685" indent="-272172" algn="l" defTabSz="1074483"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2pPr>
      <a:lvl3pPr marL="742227" indent="-197816" algn="l" defTabSz="1074483"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3pPr>
      <a:lvl4pPr marL="938078" indent="-195932" algn="l" defTabSz="1074483"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4pPr>
      <a:lvl5pPr marL="1074483" indent="-136131" algn="l" defTabSz="1074483" rtl="0" eaLnBrk="1" latinLnBrk="0" hangingPunct="1">
        <a:spcBef>
          <a:spcPts val="715"/>
        </a:spcBef>
        <a:buClr>
          <a:schemeClr val="accent4"/>
        </a:buClr>
        <a:buSzPct val="70000"/>
        <a:buFont typeface="Wingdings" pitchFamily="2" charset="2"/>
        <a:buChar char="§"/>
        <a:defRPr sz="1500" kern="1200">
          <a:solidFill>
            <a:schemeClr val="tx1"/>
          </a:solidFill>
          <a:latin typeface="+mn-lt"/>
          <a:ea typeface="+mn-ea"/>
          <a:cs typeface="+mn-cs"/>
        </a:defRPr>
      </a:lvl5pPr>
      <a:lvl6pPr marL="2954666" indent="-268394" algn="l" defTabSz="1074483"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491839" indent="-268394" algn="l" defTabSz="1074483"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29145" indent="-268394" algn="l" defTabSz="1074483"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566290" indent="-268394" algn="l" defTabSz="1074483"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74483" rtl="0" eaLnBrk="1" latinLnBrk="0" hangingPunct="1">
        <a:defRPr sz="2100" kern="1200">
          <a:solidFill>
            <a:schemeClr val="tx1"/>
          </a:solidFill>
          <a:latin typeface="+mn-lt"/>
          <a:ea typeface="+mn-ea"/>
          <a:cs typeface="+mn-cs"/>
        </a:defRPr>
      </a:lvl1pPr>
      <a:lvl2pPr marL="537190" algn="l" defTabSz="1074483" rtl="0" eaLnBrk="1" latinLnBrk="0" hangingPunct="1">
        <a:defRPr sz="2100" kern="1200">
          <a:solidFill>
            <a:schemeClr val="tx1"/>
          </a:solidFill>
          <a:latin typeface="+mn-lt"/>
          <a:ea typeface="+mn-ea"/>
          <a:cs typeface="+mn-cs"/>
        </a:defRPr>
      </a:lvl2pPr>
      <a:lvl3pPr marL="1074483" algn="l" defTabSz="1074483" rtl="0" eaLnBrk="1" latinLnBrk="0" hangingPunct="1">
        <a:defRPr sz="2100" kern="1200">
          <a:solidFill>
            <a:schemeClr val="tx1"/>
          </a:solidFill>
          <a:latin typeface="+mn-lt"/>
          <a:ea typeface="+mn-ea"/>
          <a:cs typeface="+mn-cs"/>
        </a:defRPr>
      </a:lvl3pPr>
      <a:lvl4pPr marL="1611543" algn="l" defTabSz="1074483" rtl="0" eaLnBrk="1" latinLnBrk="0" hangingPunct="1">
        <a:defRPr sz="2100" kern="1200">
          <a:solidFill>
            <a:schemeClr val="tx1"/>
          </a:solidFill>
          <a:latin typeface="+mn-lt"/>
          <a:ea typeface="+mn-ea"/>
          <a:cs typeface="+mn-cs"/>
        </a:defRPr>
      </a:lvl4pPr>
      <a:lvl5pPr marL="2148847" algn="l" defTabSz="1074483" rtl="0" eaLnBrk="1" latinLnBrk="0" hangingPunct="1">
        <a:defRPr sz="2100" kern="1200">
          <a:solidFill>
            <a:schemeClr val="tx1"/>
          </a:solidFill>
          <a:latin typeface="+mn-lt"/>
          <a:ea typeface="+mn-ea"/>
          <a:cs typeface="+mn-cs"/>
        </a:defRPr>
      </a:lvl5pPr>
      <a:lvl6pPr marL="2686143" algn="l" defTabSz="1074483" rtl="0" eaLnBrk="1" latinLnBrk="0" hangingPunct="1">
        <a:defRPr sz="2100" kern="1200">
          <a:solidFill>
            <a:schemeClr val="tx1"/>
          </a:solidFill>
          <a:latin typeface="+mn-lt"/>
          <a:ea typeface="+mn-ea"/>
          <a:cs typeface="+mn-cs"/>
        </a:defRPr>
      </a:lvl6pPr>
      <a:lvl7pPr marL="3223209" algn="l" defTabSz="1074483" rtl="0" eaLnBrk="1" latinLnBrk="0" hangingPunct="1">
        <a:defRPr sz="2100" kern="1200">
          <a:solidFill>
            <a:schemeClr val="tx1"/>
          </a:solidFill>
          <a:latin typeface="+mn-lt"/>
          <a:ea typeface="+mn-ea"/>
          <a:cs typeface="+mn-cs"/>
        </a:defRPr>
      </a:lvl7pPr>
      <a:lvl8pPr marL="3760498" algn="l" defTabSz="1074483" rtl="0" eaLnBrk="1" latinLnBrk="0" hangingPunct="1">
        <a:defRPr sz="2100" kern="1200">
          <a:solidFill>
            <a:schemeClr val="tx1"/>
          </a:solidFill>
          <a:latin typeface="+mn-lt"/>
          <a:ea typeface="+mn-ea"/>
          <a:cs typeface="+mn-cs"/>
        </a:defRPr>
      </a:lvl8pPr>
      <a:lvl9pPr marL="4297710" algn="l" defTabSz="1074483" rtl="0" eaLnBrk="1" latinLnBrk="0" hangingPunct="1">
        <a:defRPr sz="21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5"/>
          <p:cNvSpPr>
            <a:spLocks noChangeArrowheads="1"/>
          </p:cNvSpPr>
          <p:nvPr/>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8" name="Rectangle 7"/>
          <p:cNvSpPr/>
          <p:nvPr/>
        </p:nvSpPr>
        <p:spPr bwMode="auto">
          <a:xfrm>
            <a:off x="0" y="6461030"/>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p:nvSpPr>
        <p:spPr bwMode="auto">
          <a:xfrm>
            <a:off x="304720" y="6600963"/>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2013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5586545" y="6562293"/>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solidFill>
                  <a:prstClr val="white"/>
                </a:solidFill>
              </a:rPr>
              <a:pPr algn="ctr"/>
              <a:t>‹#›</a:t>
            </a:fld>
            <a:endParaRPr lang="en-US" dirty="0">
              <a:solidFill>
                <a:prstClr val="white"/>
              </a:solidFill>
            </a:endParaRPr>
          </a:p>
        </p:txBody>
      </p:sp>
      <p:grpSp>
        <p:nvGrpSpPr>
          <p:cNvPr id="10" name="Group 19"/>
          <p:cNvGrpSpPr/>
          <p:nvPr/>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endParaRPr lang="en-US" dirty="0">
                <a:solidFill>
                  <a:srgbClr val="FFFFFF"/>
                </a:solidFill>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endParaRPr lang="en-US">
                <a:solidFill>
                  <a:srgbClr val="FFFFFF"/>
                </a:solidFill>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endParaRPr lang="en-US">
                <a:solidFill>
                  <a:srgbClr val="FFFFFF"/>
                </a:solidFill>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endParaRPr lang="en-US">
                <a:solidFill>
                  <a:srgbClr val="FFFFFF"/>
                </a:solidFill>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endParaRPr lang="en-US">
                <a:solidFill>
                  <a:srgbClr val="FFFFFF"/>
                </a:solidFill>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endParaRPr lang="en-US">
                <a:solidFill>
                  <a:srgbClr val="FFFFFF"/>
                </a:solidFill>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endParaRPr lang="en-US">
                <a:solidFill>
                  <a:srgbClr val="FFFFFF"/>
                </a:solidFill>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endParaRPr lang="en-US">
                <a:solidFill>
                  <a:srgbClr val="FFFFFF"/>
                </a:solidFill>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endParaRPr lang="en-US">
                <a:solidFill>
                  <a:srgbClr val="FFFFFF"/>
                </a:solidFill>
              </a:endParaRPr>
            </a:p>
          </p:txBody>
        </p:sp>
      </p:grpSp>
      <p:sp>
        <p:nvSpPr>
          <p:cNvPr id="18" name="Rectangle 5"/>
          <p:cNvSpPr>
            <a:spLocks noChangeArrowheads="1"/>
          </p:cNvSpPr>
          <p:nvPr userDrawn="1"/>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19" name="Rectangle 18"/>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30"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2013 Adobe Systems Incorporated.  All Rights Reserved.  Adobe Confidential.</a:t>
            </a:r>
            <a:endParaRPr lang="en-US" sz="700" dirty="0">
              <a:solidFill>
                <a:srgbClr val="FFFFFF"/>
              </a:solidFill>
            </a:endParaRPr>
          </a:p>
        </p:txBody>
      </p:sp>
      <p:grpSp>
        <p:nvGrpSpPr>
          <p:cNvPr id="31" name="Group 19"/>
          <p:cNvGrpSpPr/>
          <p:nvPr userDrawn="1"/>
        </p:nvGrpSpPr>
        <p:grpSpPr>
          <a:xfrm>
            <a:off x="11708890" y="6531903"/>
            <a:ext cx="194813" cy="244852"/>
            <a:chOff x="8786300" y="6528874"/>
            <a:chExt cx="204225" cy="256615"/>
          </a:xfrm>
        </p:grpSpPr>
        <p:sp>
          <p:nvSpPr>
            <p:cNvPr id="32" name="Freeform 31"/>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endParaRPr lang="en-US" dirty="0">
                <a:solidFill>
                  <a:srgbClr val="FFFFFF"/>
                </a:solidFill>
              </a:endParaRPr>
            </a:p>
          </p:txBody>
        </p:sp>
        <p:sp>
          <p:nvSpPr>
            <p:cNvPr id="33" name="Freeform 32"/>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endParaRPr lang="en-US">
                <a:solidFill>
                  <a:srgbClr val="FFFFFF"/>
                </a:solidFill>
              </a:endParaRPr>
            </a:p>
          </p:txBody>
        </p:sp>
        <p:sp>
          <p:nvSpPr>
            <p:cNvPr id="34" name="Freeform 33"/>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endParaRPr lang="en-US">
                <a:solidFill>
                  <a:srgbClr val="FFFFFF"/>
                </a:solidFill>
              </a:endParaRPr>
            </a:p>
          </p:txBody>
        </p:sp>
        <p:sp>
          <p:nvSpPr>
            <p:cNvPr id="35" name="Freeform 34"/>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endParaRPr lang="en-US">
                <a:solidFill>
                  <a:srgbClr val="FFFFFF"/>
                </a:solidFill>
              </a:endParaRPr>
            </a:p>
          </p:txBody>
        </p:sp>
        <p:sp>
          <p:nvSpPr>
            <p:cNvPr id="36" name="Freeform 35"/>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endParaRPr lang="en-US">
                <a:solidFill>
                  <a:srgbClr val="FFFFFF"/>
                </a:solidFill>
              </a:endParaRPr>
            </a:p>
          </p:txBody>
        </p:sp>
        <p:sp>
          <p:nvSpPr>
            <p:cNvPr id="37" name="Freeform 36"/>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endParaRPr lang="en-US">
                <a:solidFill>
                  <a:srgbClr val="FFFFFF"/>
                </a:solidFill>
              </a:endParaRPr>
            </a:p>
          </p:txBody>
        </p:sp>
        <p:sp>
          <p:nvSpPr>
            <p:cNvPr id="38" name="Freeform 37"/>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endParaRPr lang="en-US">
                <a:solidFill>
                  <a:srgbClr val="FFFFFF"/>
                </a:solidFill>
              </a:endParaRPr>
            </a:p>
          </p:txBody>
        </p:sp>
        <p:sp>
          <p:nvSpPr>
            <p:cNvPr id="39" name="Freeform 38"/>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endParaRPr lang="en-US">
                <a:solidFill>
                  <a:srgbClr val="FFFFFF"/>
                </a:solidFill>
              </a:endParaRPr>
            </a:p>
          </p:txBody>
        </p:sp>
        <p:sp>
          <p:nvSpPr>
            <p:cNvPr id="40" name="Freeform 39"/>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endParaRPr lang="en-US">
                <a:solidFill>
                  <a:srgbClr val="FFFFFF"/>
                </a:solidFill>
              </a:endParaRPr>
            </a:p>
          </p:txBody>
        </p:sp>
      </p:grpSp>
    </p:spTree>
    <p:extLst>
      <p:ext uri="{BB962C8B-B14F-4D97-AF65-F5344CB8AC3E}">
        <p14:creationId xmlns:p14="http://schemas.microsoft.com/office/powerpoint/2010/main" val="3860949303"/>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5"/>
          <p:cNvSpPr>
            <a:spLocks noChangeArrowheads="1"/>
          </p:cNvSpPr>
          <p:nvPr/>
        </p:nvSpPr>
        <p:spPr bwMode="auto">
          <a:xfrm>
            <a:off x="0" y="299"/>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6" tIns="53942" rIns="107956" bIns="53942" anchor="ctr"/>
          <a:lstStyle/>
          <a:p>
            <a:pPr algn="ctr" defTabSz="906127" fontAlgn="base">
              <a:spcBef>
                <a:spcPct val="0"/>
              </a:spcBef>
              <a:spcAft>
                <a:spcPct val="0"/>
              </a:spcAft>
            </a:pPr>
            <a:endParaRPr lang="en-US" sz="1866" dirty="0">
              <a:solidFill>
                <a:srgbClr val="FFFFFF"/>
              </a:solidFill>
              <a:ea typeface="ＭＳ Ｐゴシック" pitchFamily="-111" charset="-128"/>
            </a:endParaRPr>
          </a:p>
        </p:txBody>
      </p:sp>
      <p:sp>
        <p:nvSpPr>
          <p:cNvPr id="8" name="Rectangle 7"/>
          <p:cNvSpPr/>
          <p:nvPr/>
        </p:nvSpPr>
        <p:spPr bwMode="auto">
          <a:xfrm>
            <a:off x="0" y="6461032"/>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6" tIns="53942" rIns="107956" bIns="53942" anchor="ctr"/>
          <a:lstStyle/>
          <a:p>
            <a:pPr algn="ctr" defTabSz="906127"/>
            <a:endParaRPr lang="en-US" sz="1866">
              <a:solidFill>
                <a:srgbClr val="FFFFFF"/>
              </a:solidFill>
              <a:ea typeface="ＭＳ Ｐゴシック" pitchFamily="-111" charset="-128"/>
            </a:endParaRPr>
          </a:p>
        </p:txBody>
      </p:sp>
      <p:sp>
        <p:nvSpPr>
          <p:cNvPr id="9" name="Rectangle 21"/>
          <p:cNvSpPr>
            <a:spLocks noChangeArrowheads="1"/>
          </p:cNvSpPr>
          <p:nvPr/>
        </p:nvSpPr>
        <p:spPr bwMode="auto">
          <a:xfrm>
            <a:off x="304720" y="6606029"/>
            <a:ext cx="5181680" cy="102657"/>
          </a:xfrm>
          <a:prstGeom prst="rect">
            <a:avLst/>
          </a:prstGeom>
          <a:noFill/>
          <a:ln w="9525">
            <a:noFill/>
            <a:miter lim="800000"/>
            <a:headEnd/>
            <a:tailEnd/>
          </a:ln>
        </p:spPr>
        <p:txBody>
          <a:bodyPr wrap="square" lIns="0" tIns="0" rIns="0" bIns="0" anchor="b">
            <a:spAutoFit/>
          </a:bodyPr>
          <a:lstStyle/>
          <a:p>
            <a:pPr defTabSz="906127"/>
            <a:r>
              <a:rPr lang="en-US" sz="667" dirty="0" smtClean="0">
                <a:solidFill>
                  <a:srgbClr val="FFFFFF"/>
                </a:solidFill>
                <a:ea typeface="ＭＳ Ｐゴシック" charset="0"/>
              </a:rPr>
              <a:t>© 2013 Adobe Systems Incorporated.  All Rights Reserved.  Adobe Confidential.</a:t>
            </a:r>
            <a:endParaRPr lang="en-US" sz="667" dirty="0">
              <a:solidFill>
                <a:srgbClr val="FFFFFF"/>
              </a:solidFill>
              <a:ea typeface="ＭＳ Ｐゴシック" charset="0"/>
            </a:endParaRPr>
          </a:p>
        </p:txBody>
      </p:sp>
      <p:sp>
        <p:nvSpPr>
          <p:cNvPr id="2" name="Title Placeholder 1"/>
          <p:cNvSpPr>
            <a:spLocks noGrp="1"/>
          </p:cNvSpPr>
          <p:nvPr>
            <p:ph type="title"/>
          </p:nvPr>
        </p:nvSpPr>
        <p:spPr>
          <a:xfrm>
            <a:off x="304721" y="184149"/>
            <a:ext cx="11579384" cy="411163"/>
          </a:xfrm>
          <a:prstGeom prst="rect">
            <a:avLst/>
          </a:prstGeom>
        </p:spPr>
        <p:txBody>
          <a:bodyPr vert="horz" lIns="80988" tIns="40467" rIns="80988" bIns="40467"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80988" tIns="40467" rIns="80988" bIns="4046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5586545" y="6562293"/>
            <a:ext cx="1015735" cy="168275"/>
          </a:xfrm>
          <a:prstGeom prst="rect">
            <a:avLst/>
          </a:prstGeom>
        </p:spPr>
        <p:txBody>
          <a:bodyPr vert="horz" lIns="80988" tIns="40467" rIns="80988" bIns="40467" rtlCol="0" anchor="ctr"/>
          <a:lstStyle>
            <a:lvl1pPr algn="r">
              <a:defRPr sz="800">
                <a:solidFill>
                  <a:schemeClr val="bg1"/>
                </a:solidFill>
              </a:defRPr>
            </a:lvl1pPr>
          </a:lstStyle>
          <a:p>
            <a:pPr algn="ctr" defTabSz="906127"/>
            <a:fld id="{90156F56-D5AE-4C6F-B826-C69D1BC521BB}" type="slidenum">
              <a:rPr lang="en-US" smtClean="0">
                <a:solidFill>
                  <a:prstClr val="white"/>
                </a:solidFill>
                <a:ea typeface="ＭＳ Ｐゴシック" charset="0"/>
              </a:rPr>
              <a:pPr algn="ctr" defTabSz="906127"/>
              <a:t>‹#›</a:t>
            </a:fld>
            <a:endParaRPr lang="en-US" dirty="0">
              <a:solidFill>
                <a:prstClr val="white"/>
              </a:solidFill>
              <a:ea typeface="ＭＳ Ｐゴシック" charset="0"/>
            </a:endParaRPr>
          </a:p>
        </p:txBody>
      </p:sp>
      <p:grpSp>
        <p:nvGrpSpPr>
          <p:cNvPr id="10" name="Group 19"/>
          <p:cNvGrpSpPr/>
          <p:nvPr/>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906127"/>
              <a:endParaRPr lang="en-US" sz="1866" dirty="0">
                <a:solidFill>
                  <a:srgbClr val="FFFFFF"/>
                </a:solidFill>
                <a:ea typeface="ＭＳ Ｐゴシック" charset="0"/>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grpSp>
      <p:sp>
        <p:nvSpPr>
          <p:cNvPr id="18" name="Rectangle 5"/>
          <p:cNvSpPr>
            <a:spLocks noChangeArrowheads="1"/>
          </p:cNvSpPr>
          <p:nvPr userDrawn="1"/>
        </p:nvSpPr>
        <p:spPr bwMode="auto">
          <a:xfrm>
            <a:off x="0" y="299"/>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6" tIns="53942" rIns="107956" bIns="53942" anchor="ctr"/>
          <a:lstStyle/>
          <a:p>
            <a:pPr algn="ctr" defTabSz="906127" fontAlgn="base">
              <a:spcBef>
                <a:spcPct val="0"/>
              </a:spcBef>
              <a:spcAft>
                <a:spcPct val="0"/>
              </a:spcAft>
            </a:pPr>
            <a:endParaRPr lang="en-US" sz="1866" dirty="0">
              <a:solidFill>
                <a:srgbClr val="FFFFFF"/>
              </a:solidFill>
              <a:ea typeface="ＭＳ Ｐゴシック" pitchFamily="-111" charset="-128"/>
            </a:endParaRPr>
          </a:p>
        </p:txBody>
      </p:sp>
      <p:sp>
        <p:nvSpPr>
          <p:cNvPr id="19" name="Rectangle 18"/>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6" tIns="53942" rIns="107956" bIns="53942" anchor="ctr"/>
          <a:lstStyle/>
          <a:p>
            <a:pPr algn="ctr" defTabSz="906127"/>
            <a:endParaRPr lang="en-US" sz="1866">
              <a:solidFill>
                <a:srgbClr val="FFFFFF"/>
              </a:solidFill>
              <a:ea typeface="ＭＳ Ｐゴシック" pitchFamily="-111" charset="-128"/>
            </a:endParaRPr>
          </a:p>
        </p:txBody>
      </p:sp>
      <p:sp>
        <p:nvSpPr>
          <p:cNvPr id="30" name="Rectangle 21"/>
          <p:cNvSpPr>
            <a:spLocks noChangeArrowheads="1"/>
          </p:cNvSpPr>
          <p:nvPr userDrawn="1"/>
        </p:nvSpPr>
        <p:spPr bwMode="auto">
          <a:xfrm>
            <a:off x="304720" y="6492305"/>
            <a:ext cx="5181680" cy="102657"/>
          </a:xfrm>
          <a:prstGeom prst="rect">
            <a:avLst/>
          </a:prstGeom>
          <a:noFill/>
          <a:ln w="9525">
            <a:noFill/>
            <a:miter lim="800000"/>
            <a:headEnd/>
            <a:tailEnd/>
          </a:ln>
        </p:spPr>
        <p:txBody>
          <a:bodyPr wrap="square" lIns="0" tIns="0" rIns="0" bIns="0" anchor="b">
            <a:spAutoFit/>
          </a:bodyPr>
          <a:lstStyle/>
          <a:p>
            <a:pPr defTabSz="906127"/>
            <a:r>
              <a:rPr lang="en-US" sz="667" dirty="0" smtClean="0">
                <a:solidFill>
                  <a:srgbClr val="FFFFFF"/>
                </a:solidFill>
                <a:ea typeface="ＭＳ Ｐゴシック" charset="0"/>
              </a:rPr>
              <a:t>© 2013 Adobe Systems Incorporated.  All Rights Reserved.  Adobe Confidential.</a:t>
            </a:r>
            <a:endParaRPr lang="en-US" sz="667" dirty="0">
              <a:solidFill>
                <a:srgbClr val="FFFFFF"/>
              </a:solidFill>
              <a:ea typeface="ＭＳ Ｐゴシック" charset="0"/>
            </a:endParaRPr>
          </a:p>
        </p:txBody>
      </p:sp>
      <p:grpSp>
        <p:nvGrpSpPr>
          <p:cNvPr id="31" name="Group 19"/>
          <p:cNvGrpSpPr/>
          <p:nvPr userDrawn="1"/>
        </p:nvGrpSpPr>
        <p:grpSpPr>
          <a:xfrm>
            <a:off x="11708890" y="6531903"/>
            <a:ext cx="194813" cy="244852"/>
            <a:chOff x="8786300" y="6528874"/>
            <a:chExt cx="204225" cy="256615"/>
          </a:xfrm>
        </p:grpSpPr>
        <p:sp>
          <p:nvSpPr>
            <p:cNvPr id="32" name="Freeform 31"/>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906127"/>
              <a:endParaRPr lang="en-US" sz="1866" dirty="0">
                <a:solidFill>
                  <a:srgbClr val="FFFFFF"/>
                </a:solidFill>
                <a:ea typeface="ＭＳ Ｐゴシック" charset="0"/>
              </a:endParaRPr>
            </a:p>
          </p:txBody>
        </p:sp>
        <p:sp>
          <p:nvSpPr>
            <p:cNvPr id="33" name="Freeform 32"/>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34" name="Freeform 33"/>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35" name="Freeform 34"/>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36" name="Freeform 35"/>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37" name="Freeform 36"/>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38" name="Freeform 37"/>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39" name="Freeform 38"/>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sp>
          <p:nvSpPr>
            <p:cNvPr id="40" name="Freeform 39"/>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906127"/>
              <a:endParaRPr lang="en-US" sz="1866">
                <a:solidFill>
                  <a:srgbClr val="FFFFFF"/>
                </a:solidFill>
                <a:ea typeface="ＭＳ Ｐゴシック" charset="0"/>
              </a:endParaRPr>
            </a:p>
          </p:txBody>
        </p:sp>
      </p:grpSp>
    </p:spTree>
    <p:extLst>
      <p:ext uri="{BB962C8B-B14F-4D97-AF65-F5344CB8AC3E}">
        <p14:creationId xmlns:p14="http://schemas.microsoft.com/office/powerpoint/2010/main" val="1732565420"/>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Lst>
  <p:timing>
    <p:tnLst>
      <p:par>
        <p:cTn xmlns:p14="http://schemas.microsoft.com/office/powerpoint/2010/main" id="1" dur="indefinite" restart="never" nodeType="tmRoot"/>
      </p:par>
    </p:tnLst>
  </p:timing>
  <p:hf hdr="0" ftr="0" dt="0"/>
  <p:txStyles>
    <p:titleStyle>
      <a:lvl1pPr algn="l" defTabSz="1078452" rtl="0" eaLnBrk="1" latinLnBrk="0" hangingPunct="1">
        <a:spcBef>
          <a:spcPct val="0"/>
        </a:spcBef>
        <a:buNone/>
        <a:defRPr sz="2399" kern="1200">
          <a:solidFill>
            <a:schemeClr val="bg2"/>
          </a:solidFill>
          <a:latin typeface="+mj-lt"/>
          <a:ea typeface="+mj-ea"/>
          <a:cs typeface="+mj-cs"/>
        </a:defRPr>
      </a:lvl1pPr>
    </p:titleStyle>
    <p:bodyStyle>
      <a:lvl1pPr marL="273244" indent="-273244" algn="l" defTabSz="1078452"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46714" indent="-273244" algn="l" defTabSz="1078452"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45038" indent="-198533" algn="l" defTabSz="1078452" rtl="0" eaLnBrk="1" latinLnBrk="0" hangingPunct="1">
        <a:spcBef>
          <a:spcPts val="714"/>
        </a:spcBef>
        <a:buClr>
          <a:schemeClr val="accent4"/>
        </a:buClr>
        <a:buSzPct val="70000"/>
        <a:buFont typeface="Wingdings" pitchFamily="2" charset="2"/>
        <a:buChar char="§"/>
        <a:defRPr sz="1866" kern="1200">
          <a:solidFill>
            <a:schemeClr val="tx1"/>
          </a:solidFill>
          <a:latin typeface="+mn-lt"/>
          <a:ea typeface="+mn-ea"/>
          <a:cs typeface="+mn-cs"/>
        </a:defRPr>
      </a:lvl3pPr>
      <a:lvl4pPr marL="941662" indent="-196644" algn="l" defTabSz="1078452" rtl="0" eaLnBrk="1" latinLnBrk="0" hangingPunct="1">
        <a:spcBef>
          <a:spcPts val="714"/>
        </a:spcBef>
        <a:buClr>
          <a:schemeClr val="accent4"/>
        </a:buClr>
        <a:buSzPct val="70000"/>
        <a:buFont typeface="Wingdings" pitchFamily="2" charset="2"/>
        <a:buChar char="§"/>
        <a:defRPr sz="1866" kern="1200">
          <a:solidFill>
            <a:schemeClr val="tx1"/>
          </a:solidFill>
          <a:latin typeface="+mn-lt"/>
          <a:ea typeface="+mn-ea"/>
          <a:cs typeface="+mn-cs"/>
        </a:defRPr>
      </a:lvl4pPr>
      <a:lvl5pPr marL="1078452" indent="-136672" algn="l" defTabSz="1078452" rtl="0" eaLnBrk="1" latinLnBrk="0" hangingPunct="1">
        <a:spcBef>
          <a:spcPts val="714"/>
        </a:spcBef>
        <a:buClr>
          <a:schemeClr val="accent4"/>
        </a:buClr>
        <a:buSzPct val="70000"/>
        <a:buFont typeface="Wingdings" pitchFamily="2" charset="2"/>
        <a:buChar char="§"/>
        <a:defRPr sz="1466" kern="1200">
          <a:solidFill>
            <a:schemeClr val="tx1"/>
          </a:solidFill>
          <a:latin typeface="+mn-lt"/>
          <a:ea typeface="+mn-ea"/>
          <a:cs typeface="+mn-cs"/>
        </a:defRPr>
      </a:lvl5pPr>
      <a:lvl6pPr marL="2965790" indent="-269463" algn="l" defTabSz="1078452"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04933" indent="-269463" algn="l" defTabSz="1078452"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44231" indent="-269463" algn="l" defTabSz="1078452"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583425" indent="-269463" algn="l" defTabSz="1078452"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en-US"/>
      </a:defPPr>
      <a:lvl1pPr marL="0" algn="l" defTabSz="1078452" rtl="0" eaLnBrk="1" latinLnBrk="0" hangingPunct="1">
        <a:defRPr sz="2133" kern="1200">
          <a:solidFill>
            <a:schemeClr val="tx1"/>
          </a:solidFill>
          <a:latin typeface="+mn-lt"/>
          <a:ea typeface="+mn-ea"/>
          <a:cs typeface="+mn-cs"/>
        </a:defRPr>
      </a:lvl1pPr>
      <a:lvl2pPr marL="539209" algn="l" defTabSz="1078452" rtl="0" eaLnBrk="1" latinLnBrk="0" hangingPunct="1">
        <a:defRPr sz="2133" kern="1200">
          <a:solidFill>
            <a:schemeClr val="tx1"/>
          </a:solidFill>
          <a:latin typeface="+mn-lt"/>
          <a:ea typeface="+mn-ea"/>
          <a:cs typeface="+mn-cs"/>
        </a:defRPr>
      </a:lvl2pPr>
      <a:lvl3pPr marL="1078452" algn="l" defTabSz="1078452" rtl="0" eaLnBrk="1" latinLnBrk="0" hangingPunct="1">
        <a:defRPr sz="2133" kern="1200">
          <a:solidFill>
            <a:schemeClr val="tx1"/>
          </a:solidFill>
          <a:latin typeface="+mn-lt"/>
          <a:ea typeface="+mn-ea"/>
          <a:cs typeface="+mn-cs"/>
        </a:defRPr>
      </a:lvl3pPr>
      <a:lvl4pPr marL="1617630" algn="l" defTabSz="1078452" rtl="0" eaLnBrk="1" latinLnBrk="0" hangingPunct="1">
        <a:defRPr sz="2133" kern="1200">
          <a:solidFill>
            <a:schemeClr val="tx1"/>
          </a:solidFill>
          <a:latin typeface="+mn-lt"/>
          <a:ea typeface="+mn-ea"/>
          <a:cs typeface="+mn-cs"/>
        </a:defRPr>
      </a:lvl4pPr>
      <a:lvl5pPr marL="2156906" algn="l" defTabSz="1078452" rtl="0" eaLnBrk="1" latinLnBrk="0" hangingPunct="1">
        <a:defRPr sz="2133" kern="1200">
          <a:solidFill>
            <a:schemeClr val="tx1"/>
          </a:solidFill>
          <a:latin typeface="+mn-lt"/>
          <a:ea typeface="+mn-ea"/>
          <a:cs typeface="+mn-cs"/>
        </a:defRPr>
      </a:lvl5pPr>
      <a:lvl6pPr marL="2696198" algn="l" defTabSz="1078452" rtl="0" eaLnBrk="1" latinLnBrk="0" hangingPunct="1">
        <a:defRPr sz="2133" kern="1200">
          <a:solidFill>
            <a:schemeClr val="tx1"/>
          </a:solidFill>
          <a:latin typeface="+mn-lt"/>
          <a:ea typeface="+mn-ea"/>
          <a:cs typeface="+mn-cs"/>
        </a:defRPr>
      </a:lvl6pPr>
      <a:lvl7pPr marL="3235296" algn="l" defTabSz="1078452" rtl="0" eaLnBrk="1" latinLnBrk="0" hangingPunct="1">
        <a:defRPr sz="2133" kern="1200">
          <a:solidFill>
            <a:schemeClr val="tx1"/>
          </a:solidFill>
          <a:latin typeface="+mn-lt"/>
          <a:ea typeface="+mn-ea"/>
          <a:cs typeface="+mn-cs"/>
        </a:defRPr>
      </a:lvl7pPr>
      <a:lvl8pPr marL="3774591" algn="l" defTabSz="1078452" rtl="0" eaLnBrk="1" latinLnBrk="0" hangingPunct="1">
        <a:defRPr sz="2133" kern="1200">
          <a:solidFill>
            <a:schemeClr val="tx1"/>
          </a:solidFill>
          <a:latin typeface="+mn-lt"/>
          <a:ea typeface="+mn-ea"/>
          <a:cs typeface="+mn-cs"/>
        </a:defRPr>
      </a:lvl8pPr>
      <a:lvl9pPr marL="4313860" algn="l" defTabSz="1078452" rtl="0" eaLnBrk="1" latinLnBrk="0" hangingPunct="1">
        <a:defRPr sz="2133"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latin typeface="Adobe Clean"/>
              <a:ea typeface="ＭＳ Ｐゴシック" pitchFamily="-111" charset="-128"/>
            </a:endParaRPr>
          </a:p>
        </p:txBody>
      </p:sp>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latin typeface="Adobe Clean"/>
              <a:ea typeface="ＭＳ Ｐゴシック" pitchFamily="-111" charset="-128"/>
            </a:endParaRPr>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a:rPr>
              <a:t>© 2013 Adobe Systems Incorporated.  All Rights Reserved.  Adobe Confidential.</a:t>
            </a: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solidFill>
                  <a:prstClr val="white"/>
                </a:solidFill>
                <a:latin typeface="Adobe Clean"/>
              </a:rPr>
              <a:pPr/>
              <a:t>12/21/15</a:t>
            </a:fld>
            <a:endParaRPr lang="en-US" dirty="0">
              <a:solidFill>
                <a:prstClr val="white"/>
              </a:solidFill>
              <a:latin typeface="Adobe Clean"/>
            </a:endParaRPr>
          </a:p>
        </p:txBody>
      </p:sp>
      <p:sp>
        <p:nvSpPr>
          <p:cNvPr id="5"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solidFill>
                <a:prstClr val="white"/>
              </a:solidFill>
              <a:latin typeface="Adobe Clean"/>
            </a:endParaRPr>
          </a:p>
        </p:txBody>
      </p:sp>
      <p:sp>
        <p:nvSpPr>
          <p:cNvPr id="6"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solidFill>
                  <a:prstClr val="white"/>
                </a:solidFill>
                <a:latin typeface="Adobe Clean"/>
              </a:rPr>
              <a:pPr algn="ctr"/>
              <a:t>‹#›</a:t>
            </a:fld>
            <a:endParaRPr lang="en-US" dirty="0">
              <a:solidFill>
                <a:prstClr val="white"/>
              </a:solidFill>
              <a:latin typeface="Adobe Clean"/>
            </a:endParaRPr>
          </a:p>
        </p:txBody>
      </p:sp>
      <p:grpSp>
        <p:nvGrpSpPr>
          <p:cNvPr id="10" name="Group 19"/>
          <p:cNvGrpSpPr/>
          <p:nvPr userDrawn="1"/>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endParaRPr lang="en-US" dirty="0">
                <a:solidFill>
                  <a:srgbClr val="FFFFFF"/>
                </a:solidFill>
                <a:latin typeface="Adobe Clean"/>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endParaRPr lang="en-US">
                <a:solidFill>
                  <a:srgbClr val="FFFFFF"/>
                </a:solidFill>
                <a:latin typeface="Adobe Clean"/>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endParaRPr lang="en-US">
                <a:solidFill>
                  <a:srgbClr val="FFFFFF"/>
                </a:solidFill>
                <a:latin typeface="Adobe Clean"/>
              </a:endParaRPr>
            </a:p>
          </p:txBody>
        </p:sp>
      </p:grpSp>
    </p:spTree>
    <p:extLst>
      <p:ext uri="{BB962C8B-B14F-4D97-AF65-F5344CB8AC3E}">
        <p14:creationId xmlns:p14="http://schemas.microsoft.com/office/powerpoint/2010/main" val="2573292471"/>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8" r:id="rId13"/>
  </p:sldLayoutIdLst>
  <p:hf hdr="0" ftr="0" dt="0"/>
  <p:txStyles>
    <p:titleStyle>
      <a:lvl1pPr algn="l" defTabSz="1088291" rtl="0" eaLnBrk="1" latinLnBrk="0" hangingPunct="1">
        <a:spcBef>
          <a:spcPct val="0"/>
        </a:spcBef>
        <a:buNone/>
        <a:defRPr sz="2400"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p:nvSpPr>
        <p:spPr bwMode="auto">
          <a:xfrm>
            <a:off x="0" y="2"/>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defTabSz="912500" fontAlgn="base">
              <a:spcBef>
                <a:spcPct val="0"/>
              </a:spcBef>
              <a:spcAft>
                <a:spcPct val="0"/>
              </a:spcAft>
            </a:pPr>
            <a:endParaRPr lang="en-US" sz="1900" dirty="0">
              <a:solidFill>
                <a:srgbClr val="FFFFFF"/>
              </a:solidFill>
              <a:latin typeface="Calibri"/>
              <a:ea typeface="ＭＳ Ｐゴシック" pitchFamily="-111" charset="-128"/>
            </a:endParaRPr>
          </a:p>
        </p:txBody>
      </p:sp>
      <p:sp>
        <p:nvSpPr>
          <p:cNvPr id="9" name="Rectangle 21"/>
          <p:cNvSpPr>
            <a:spLocks noChangeArrowheads="1"/>
          </p:cNvSpPr>
          <p:nvPr/>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2500"/>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2" name="Title Placeholder 1"/>
          <p:cNvSpPr>
            <a:spLocks noGrp="1"/>
          </p:cNvSpPr>
          <p:nvPr>
            <p:ph type="title"/>
          </p:nvPr>
        </p:nvSpPr>
        <p:spPr>
          <a:xfrm>
            <a:off x="304721" y="184149"/>
            <a:ext cx="11579384" cy="411163"/>
          </a:xfrm>
          <a:prstGeom prst="rect">
            <a:avLst/>
          </a:prstGeom>
        </p:spPr>
        <p:txBody>
          <a:bodyPr vert="horz" lIns="108825" tIns="54412" rIns="108825" bIns="54412"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5" tIns="54412" rIns="108825" bIns="5441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Rectangle 5"/>
          <p:cNvSpPr>
            <a:spLocks noChangeArrowheads="1"/>
          </p:cNvSpPr>
          <p:nvPr userDrawn="1"/>
        </p:nvSpPr>
        <p:spPr bwMode="auto">
          <a:xfrm>
            <a:off x="0" y="6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629" tIns="54281" rIns="108629" bIns="54281" anchor="ctr"/>
          <a:lstStyle/>
          <a:p>
            <a:pPr algn="ctr" defTabSz="912500" fontAlgn="base">
              <a:spcBef>
                <a:spcPct val="0"/>
              </a:spcBef>
              <a:spcAft>
                <a:spcPct val="0"/>
              </a:spcAft>
            </a:pPr>
            <a:endParaRPr lang="en-US" sz="1900" dirty="0">
              <a:solidFill>
                <a:srgbClr val="FFFFFF"/>
              </a:solidFill>
              <a:latin typeface="Calibri"/>
              <a:ea typeface="ＭＳ Ｐゴシック" pitchFamily="-111" charset="-128"/>
            </a:endParaRPr>
          </a:p>
        </p:txBody>
      </p:sp>
      <p:sp>
        <p:nvSpPr>
          <p:cNvPr id="14"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2500"/>
            <a:r>
              <a:rPr lang="en-US" sz="700" dirty="0" smtClean="0">
                <a:solidFill>
                  <a:srgbClr val="FFFFFF"/>
                </a:solidFill>
                <a:latin typeface="Adobe Clean" pitchFamily="-111" charset="0"/>
              </a:rPr>
              <a:t>© 2013 Adobe Systems Incorporated.  All Rights Reserved.  Adobe Confidential.</a:t>
            </a:r>
            <a:endParaRPr lang="en-US" sz="700" dirty="0">
              <a:solidFill>
                <a:srgbClr val="FFFFFF"/>
              </a:solidFill>
              <a:latin typeface="Adobe Clean" pitchFamily="-111" charset="0"/>
            </a:endParaRPr>
          </a:p>
        </p:txBody>
      </p:sp>
      <p:grpSp>
        <p:nvGrpSpPr>
          <p:cNvPr id="15" name="Group 19"/>
          <p:cNvGrpSpPr/>
          <p:nvPr userDrawn="1"/>
        </p:nvGrpSpPr>
        <p:grpSpPr>
          <a:xfrm>
            <a:off x="11708890" y="6531903"/>
            <a:ext cx="194813" cy="244852"/>
            <a:chOff x="8786300" y="6528874"/>
            <a:chExt cx="204225" cy="256615"/>
          </a:xfrm>
        </p:grpSpPr>
        <p:sp>
          <p:nvSpPr>
            <p:cNvPr id="16" name="Freeform 15"/>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912500"/>
              <a:endParaRPr lang="en-US" sz="1900" dirty="0">
                <a:solidFill>
                  <a:srgbClr val="FFFFFF"/>
                </a:solidFill>
                <a:latin typeface="Calibri"/>
              </a:endParaRPr>
            </a:p>
          </p:txBody>
        </p:sp>
        <p:sp>
          <p:nvSpPr>
            <p:cNvPr id="17" name="Freeform 16"/>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18" name="Freeform 17"/>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19" name="Freeform 18"/>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20" name="Freeform 19"/>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21" name="Freeform 20"/>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22" name="Freeform 21"/>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23" name="Freeform 22"/>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24" name="Freeform 23"/>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grpSp>
      <p:sp>
        <p:nvSpPr>
          <p:cNvPr id="26" name="Rectangle 21"/>
          <p:cNvSpPr>
            <a:spLocks noChangeArrowheads="1"/>
          </p:cNvSpPr>
          <p:nvPr userDrawn="1"/>
        </p:nvSpPr>
        <p:spPr bwMode="auto">
          <a:xfrm rot="16200000">
            <a:off x="8746160" y="3236765"/>
            <a:ext cx="6581253" cy="107722"/>
          </a:xfrm>
          <a:prstGeom prst="rect">
            <a:avLst/>
          </a:prstGeom>
          <a:noFill/>
          <a:ln w="9525">
            <a:noFill/>
            <a:miter lim="800000"/>
            <a:headEnd/>
            <a:tailEnd/>
          </a:ln>
        </p:spPr>
        <p:txBody>
          <a:bodyPr wrap="square" lIns="0" tIns="0" rIns="0" bIns="0" anchor="b">
            <a:spAutoFit/>
          </a:bodyPr>
          <a:lstStyle/>
          <a:p>
            <a:pPr algn="ctr" defTabSz="912500"/>
            <a:r>
              <a:rPr lang="en-US" sz="700" dirty="0" smtClean="0">
                <a:solidFill>
                  <a:srgbClr val="000000"/>
                </a:solidFill>
                <a:latin typeface="Adobe Clean" pitchFamily="-111" charset="0"/>
              </a:rPr>
              <a:t>© 2015 Adobe Systems Incorporated.  All Rights Reserved.  Adobe Confidential.</a:t>
            </a:r>
            <a:endParaRPr lang="en-US" sz="700" dirty="0">
              <a:solidFill>
                <a:srgbClr val="000000"/>
              </a:solidFill>
              <a:latin typeface="Adobe Clean" pitchFamily="-111" charset="0"/>
            </a:endParaRPr>
          </a:p>
        </p:txBody>
      </p:sp>
      <p:grpSp>
        <p:nvGrpSpPr>
          <p:cNvPr id="28" name="Group 19"/>
          <p:cNvGrpSpPr/>
          <p:nvPr userDrawn="1"/>
        </p:nvGrpSpPr>
        <p:grpSpPr>
          <a:xfrm>
            <a:off x="11808688" y="6445989"/>
            <a:ext cx="194813" cy="244852"/>
            <a:chOff x="8786300" y="6528874"/>
            <a:chExt cx="204225" cy="256615"/>
          </a:xfrm>
        </p:grpSpPr>
        <p:sp>
          <p:nvSpPr>
            <p:cNvPr id="29" name="Freeform 28"/>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pPr defTabSz="912500"/>
              <a:endParaRPr lang="en-US" sz="1900" dirty="0">
                <a:solidFill>
                  <a:srgbClr val="FFFFFF"/>
                </a:solidFill>
                <a:latin typeface="Calibri"/>
              </a:endParaRPr>
            </a:p>
          </p:txBody>
        </p:sp>
        <p:sp>
          <p:nvSpPr>
            <p:cNvPr id="30" name="Freeform 29"/>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31" name="Freeform 30"/>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32" name="Freeform 31"/>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33" name="Freeform 32"/>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34" name="Freeform 33"/>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35" name="Freeform 34"/>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36" name="Freeform 35"/>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sp>
          <p:nvSpPr>
            <p:cNvPr id="37" name="Freeform 36"/>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pPr defTabSz="912500"/>
              <a:endParaRPr lang="en-US" sz="1900">
                <a:solidFill>
                  <a:srgbClr val="FFFFFF"/>
                </a:solidFill>
                <a:latin typeface="Calibri"/>
              </a:endParaRPr>
            </a:p>
          </p:txBody>
        </p:sp>
      </p:grpSp>
      <p:sp>
        <p:nvSpPr>
          <p:cNvPr id="38" name="Slide Number Placeholder 5"/>
          <p:cNvSpPr txBox="1">
            <a:spLocks/>
          </p:cNvSpPr>
          <p:nvPr userDrawn="1"/>
        </p:nvSpPr>
        <p:spPr>
          <a:xfrm>
            <a:off x="11172554" y="6547958"/>
            <a:ext cx="1015735" cy="226345"/>
          </a:xfrm>
          <a:prstGeom prst="rect">
            <a:avLst/>
          </a:prstGeom>
        </p:spPr>
        <p:txBody>
          <a:bodyPr/>
          <a:lstStyle>
            <a:defPPr>
              <a:defRPr lang="en-US"/>
            </a:defPPr>
            <a:lvl1pPr marL="0" algn="l" defTabSz="912500" rtl="0" eaLnBrk="1" latinLnBrk="0" hangingPunct="1">
              <a:defRPr sz="1900" kern="1200">
                <a:solidFill>
                  <a:schemeClr val="tx1"/>
                </a:solidFill>
                <a:latin typeface="+mn-lt"/>
                <a:ea typeface="+mn-ea"/>
                <a:cs typeface="+mn-cs"/>
              </a:defRPr>
            </a:lvl1pPr>
            <a:lvl2pPr marL="456201" algn="l" defTabSz="912500" rtl="0" eaLnBrk="1" latinLnBrk="0" hangingPunct="1">
              <a:defRPr sz="1900" kern="1200">
                <a:solidFill>
                  <a:schemeClr val="tx1"/>
                </a:solidFill>
                <a:latin typeface="+mn-lt"/>
                <a:ea typeface="+mn-ea"/>
                <a:cs typeface="+mn-cs"/>
              </a:defRPr>
            </a:lvl2pPr>
            <a:lvl3pPr marL="912500" algn="l" defTabSz="912500" rtl="0" eaLnBrk="1" latinLnBrk="0" hangingPunct="1">
              <a:defRPr sz="1900" kern="1200">
                <a:solidFill>
                  <a:schemeClr val="tx1"/>
                </a:solidFill>
                <a:latin typeface="+mn-lt"/>
                <a:ea typeface="+mn-ea"/>
                <a:cs typeface="+mn-cs"/>
              </a:defRPr>
            </a:lvl3pPr>
            <a:lvl4pPr marL="1368736" algn="l" defTabSz="912500" rtl="0" eaLnBrk="1" latinLnBrk="0" hangingPunct="1">
              <a:defRPr sz="1900" kern="1200">
                <a:solidFill>
                  <a:schemeClr val="tx1"/>
                </a:solidFill>
                <a:latin typeface="+mn-lt"/>
                <a:ea typeface="+mn-ea"/>
                <a:cs typeface="+mn-cs"/>
              </a:defRPr>
            </a:lvl4pPr>
            <a:lvl5pPr marL="1825001" algn="l" defTabSz="912500" rtl="0" eaLnBrk="1" latinLnBrk="0" hangingPunct="1">
              <a:defRPr sz="1900" kern="1200">
                <a:solidFill>
                  <a:schemeClr val="tx1"/>
                </a:solidFill>
                <a:latin typeface="+mn-lt"/>
                <a:ea typeface="+mn-ea"/>
                <a:cs typeface="+mn-cs"/>
              </a:defRPr>
            </a:lvl5pPr>
            <a:lvl6pPr marL="2281207" algn="l" defTabSz="912500" rtl="0" eaLnBrk="1" latinLnBrk="0" hangingPunct="1">
              <a:defRPr sz="1900" kern="1200">
                <a:solidFill>
                  <a:schemeClr val="tx1"/>
                </a:solidFill>
                <a:latin typeface="+mn-lt"/>
                <a:ea typeface="+mn-ea"/>
                <a:cs typeface="+mn-cs"/>
              </a:defRPr>
            </a:lvl6pPr>
            <a:lvl7pPr marL="2737492" algn="l" defTabSz="912500" rtl="0" eaLnBrk="1" latinLnBrk="0" hangingPunct="1">
              <a:defRPr sz="1900" kern="1200">
                <a:solidFill>
                  <a:schemeClr val="tx1"/>
                </a:solidFill>
                <a:latin typeface="+mn-lt"/>
                <a:ea typeface="+mn-ea"/>
                <a:cs typeface="+mn-cs"/>
              </a:defRPr>
            </a:lvl7pPr>
            <a:lvl8pPr marL="3193734" algn="l" defTabSz="912500" rtl="0" eaLnBrk="1" latinLnBrk="0" hangingPunct="1">
              <a:defRPr sz="1900" kern="1200">
                <a:solidFill>
                  <a:schemeClr val="tx1"/>
                </a:solidFill>
                <a:latin typeface="+mn-lt"/>
                <a:ea typeface="+mn-ea"/>
                <a:cs typeface="+mn-cs"/>
              </a:defRPr>
            </a:lvl8pPr>
            <a:lvl9pPr marL="3649998" algn="l" defTabSz="912500" rtl="0" eaLnBrk="1" latinLnBrk="0" hangingPunct="1">
              <a:defRPr sz="1900" kern="1200">
                <a:solidFill>
                  <a:schemeClr val="tx1"/>
                </a:solidFill>
                <a:latin typeface="+mn-lt"/>
                <a:ea typeface="+mn-ea"/>
                <a:cs typeface="+mn-cs"/>
              </a:defRPr>
            </a:lvl9pPr>
          </a:lstStyle>
          <a:p>
            <a:pPr algn="r"/>
            <a:fld id="{90156F56-D5AE-4C6F-B826-C69D1BC521BB}" type="slidenum">
              <a:rPr lang="en-US" sz="800" smtClean="0">
                <a:solidFill>
                  <a:srgbClr val="000000"/>
                </a:solidFill>
                <a:latin typeface="Adobe Clean" charset="0"/>
                <a:ea typeface="Adobe Clean" charset="0"/>
                <a:cs typeface="Adobe Clean" charset="0"/>
              </a:rPr>
              <a:pPr algn="r"/>
              <a:t>‹#›</a:t>
            </a:fld>
            <a:endParaRPr lang="en-US" sz="800" dirty="0">
              <a:solidFill>
                <a:srgbClr val="000000"/>
              </a:solidFill>
              <a:latin typeface="Adobe Clean" charset="0"/>
              <a:ea typeface="Adobe Clean" charset="0"/>
              <a:cs typeface="Adobe Clean" charset="0"/>
            </a:endParaRPr>
          </a:p>
        </p:txBody>
      </p:sp>
      <p:sp>
        <p:nvSpPr>
          <p:cNvPr id="10" name="Rectangle 9"/>
          <p:cNvSpPr/>
          <p:nvPr userDrawn="1"/>
        </p:nvSpPr>
        <p:spPr>
          <a:xfrm>
            <a:off x="5941165" y="3321278"/>
            <a:ext cx="306494" cy="215444"/>
          </a:xfrm>
          <a:prstGeom prst="rect">
            <a:avLst/>
          </a:prstGeom>
        </p:spPr>
        <p:txBody>
          <a:bodyPr wrap="none">
            <a:spAutoFit/>
          </a:bodyPr>
          <a:lstStyle/>
          <a:p>
            <a:pPr defTabSz="912500"/>
            <a:fld id="{50F92893-D86D-C142-927B-3BA5CCDA5692}" type="slidenum">
              <a:rPr lang="en-US" sz="800" smtClean="0">
                <a:solidFill>
                  <a:prstClr val="white"/>
                </a:solidFill>
                <a:latin typeface="Calibri"/>
              </a:rPr>
              <a:pPr defTabSz="912500"/>
              <a:t>‹#›</a:t>
            </a:fld>
            <a:endParaRPr lang="en-US" sz="1900" dirty="0">
              <a:solidFill>
                <a:srgbClr val="000000"/>
              </a:solidFill>
              <a:latin typeface="Calibri"/>
            </a:endParaRPr>
          </a:p>
        </p:txBody>
      </p:sp>
    </p:spTree>
    <p:extLst>
      <p:ext uri="{BB962C8B-B14F-4D97-AF65-F5344CB8AC3E}">
        <p14:creationId xmlns:p14="http://schemas.microsoft.com/office/powerpoint/2010/main" val="1173726838"/>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Lst>
  <p:timing>
    <p:tnLst>
      <p:par>
        <p:cTn xmlns:p14="http://schemas.microsoft.com/office/powerpoint/2010/main" id="1" dur="indefinite" restart="never" nodeType="tmRoot"/>
      </p:par>
    </p:tnLst>
  </p:timing>
  <p:hf hdr="0" ftr="0" dt="0"/>
  <p:txStyles>
    <p:titleStyle>
      <a:lvl1pPr algn="l" defTabSz="1088246" rtl="0" eaLnBrk="1" latinLnBrk="0" hangingPunct="1">
        <a:spcBef>
          <a:spcPct val="0"/>
        </a:spcBef>
        <a:buNone/>
        <a:defRPr sz="2400" kern="1200">
          <a:solidFill>
            <a:schemeClr val="bg2"/>
          </a:solidFill>
          <a:latin typeface="Adobe Clean Light"/>
          <a:ea typeface="+mj-ea"/>
          <a:cs typeface="Adobe Clean Light"/>
        </a:defRPr>
      </a:lvl1pPr>
    </p:titleStyle>
    <p:bodyStyle>
      <a:lvl1pPr marL="275841" indent="-275841" algn="l" defTabSz="1088246"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1pPr>
      <a:lvl2pPr marL="551679" indent="-275841" algn="l" defTabSz="1088246"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2pPr>
      <a:lvl3pPr marL="751947" indent="-200268" algn="l" defTabSz="1088246"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3pPr>
      <a:lvl4pPr marL="950327" indent="-198379" algn="l" defTabSz="1088246"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4pPr>
      <a:lvl5pPr marL="1088246" indent="-137920" algn="l" defTabSz="1088246" rtl="0" eaLnBrk="1" latinLnBrk="0" hangingPunct="1">
        <a:spcBef>
          <a:spcPts val="715"/>
        </a:spcBef>
        <a:buClr>
          <a:schemeClr val="accent4"/>
        </a:buClr>
        <a:buSzPct val="70000"/>
        <a:buFont typeface="Wingdings" pitchFamily="2" charset="2"/>
        <a:buChar char="§"/>
        <a:defRPr sz="1500" kern="1200">
          <a:solidFill>
            <a:schemeClr val="tx1"/>
          </a:solidFill>
          <a:latin typeface="+mn-lt"/>
          <a:ea typeface="+mn-ea"/>
          <a:cs typeface="+mn-cs"/>
        </a:defRPr>
      </a:lvl5pPr>
      <a:lvl6pPr marL="2992675" indent="-272062" algn="l" defTabSz="108824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797" indent="-272062" algn="l" defTabSz="108824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919" indent="-272062" algn="l" defTabSz="108824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042" indent="-272062" algn="l" defTabSz="108824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46" rtl="0" eaLnBrk="1" latinLnBrk="0" hangingPunct="1">
        <a:defRPr sz="2100" kern="1200">
          <a:solidFill>
            <a:schemeClr val="tx1"/>
          </a:solidFill>
          <a:latin typeface="+mn-lt"/>
          <a:ea typeface="+mn-ea"/>
          <a:cs typeface="+mn-cs"/>
        </a:defRPr>
      </a:lvl1pPr>
      <a:lvl2pPr marL="544122" algn="l" defTabSz="1088246" rtl="0" eaLnBrk="1" latinLnBrk="0" hangingPunct="1">
        <a:defRPr sz="2100" kern="1200">
          <a:solidFill>
            <a:schemeClr val="tx1"/>
          </a:solidFill>
          <a:latin typeface="+mn-lt"/>
          <a:ea typeface="+mn-ea"/>
          <a:cs typeface="+mn-cs"/>
        </a:defRPr>
      </a:lvl2pPr>
      <a:lvl3pPr marL="1088246" algn="l" defTabSz="1088246" rtl="0" eaLnBrk="1" latinLnBrk="0" hangingPunct="1">
        <a:defRPr sz="2100" kern="1200">
          <a:solidFill>
            <a:schemeClr val="tx1"/>
          </a:solidFill>
          <a:latin typeface="+mn-lt"/>
          <a:ea typeface="+mn-ea"/>
          <a:cs typeface="+mn-cs"/>
        </a:defRPr>
      </a:lvl3pPr>
      <a:lvl4pPr marL="1632368" algn="l" defTabSz="1088246" rtl="0" eaLnBrk="1" latinLnBrk="0" hangingPunct="1">
        <a:defRPr sz="2100" kern="1200">
          <a:solidFill>
            <a:schemeClr val="tx1"/>
          </a:solidFill>
          <a:latin typeface="+mn-lt"/>
          <a:ea typeface="+mn-ea"/>
          <a:cs typeface="+mn-cs"/>
        </a:defRPr>
      </a:lvl4pPr>
      <a:lvl5pPr marL="2176490" algn="l" defTabSz="1088246" rtl="0" eaLnBrk="1" latinLnBrk="0" hangingPunct="1">
        <a:defRPr sz="2100" kern="1200">
          <a:solidFill>
            <a:schemeClr val="tx1"/>
          </a:solidFill>
          <a:latin typeface="+mn-lt"/>
          <a:ea typeface="+mn-ea"/>
          <a:cs typeface="+mn-cs"/>
        </a:defRPr>
      </a:lvl5pPr>
      <a:lvl6pPr marL="2720613" algn="l" defTabSz="1088246" rtl="0" eaLnBrk="1" latinLnBrk="0" hangingPunct="1">
        <a:defRPr sz="2100" kern="1200">
          <a:solidFill>
            <a:schemeClr val="tx1"/>
          </a:solidFill>
          <a:latin typeface="+mn-lt"/>
          <a:ea typeface="+mn-ea"/>
          <a:cs typeface="+mn-cs"/>
        </a:defRPr>
      </a:lvl6pPr>
      <a:lvl7pPr marL="3264735" algn="l" defTabSz="1088246" rtl="0" eaLnBrk="1" latinLnBrk="0" hangingPunct="1">
        <a:defRPr sz="2100" kern="1200">
          <a:solidFill>
            <a:schemeClr val="tx1"/>
          </a:solidFill>
          <a:latin typeface="+mn-lt"/>
          <a:ea typeface="+mn-ea"/>
          <a:cs typeface="+mn-cs"/>
        </a:defRPr>
      </a:lvl7pPr>
      <a:lvl8pPr marL="3808859" algn="l" defTabSz="1088246" rtl="0" eaLnBrk="1" latinLnBrk="0" hangingPunct="1">
        <a:defRPr sz="2100" kern="1200">
          <a:solidFill>
            <a:schemeClr val="tx1"/>
          </a:solidFill>
          <a:latin typeface="+mn-lt"/>
          <a:ea typeface="+mn-ea"/>
          <a:cs typeface="+mn-cs"/>
        </a:defRPr>
      </a:lvl8pPr>
      <a:lvl9pPr marL="4352981" algn="l" defTabSz="1088246"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5"/>
          <p:cNvSpPr>
            <a:spLocks noChangeArrowheads="1"/>
          </p:cNvSpPr>
          <p:nvPr userDrawn="1"/>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8" name="Rectangle 7"/>
          <p:cNvSpPr/>
          <p:nvPr userDrawn="1"/>
        </p:nvSpPr>
        <p:spPr bwMode="auto">
          <a:xfrm>
            <a:off x="0" y="6461030"/>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600963"/>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2013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5586545" y="6562293"/>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solidFill>
                  <a:prstClr val="white"/>
                </a:solidFill>
              </a:rPr>
              <a:pPr algn="ctr"/>
              <a:t>‹#›</a:t>
            </a:fld>
            <a:endParaRPr lang="en-US" dirty="0">
              <a:solidFill>
                <a:prstClr val="white"/>
              </a:solidFill>
            </a:endParaRPr>
          </a:p>
        </p:txBody>
      </p:sp>
      <p:grpSp>
        <p:nvGrpSpPr>
          <p:cNvPr id="10" name="Group 19"/>
          <p:cNvGrpSpPr/>
          <p:nvPr userDrawn="1"/>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endParaRPr lang="en-US" dirty="0">
                <a:solidFill>
                  <a:srgbClr val="FFFFFF"/>
                </a:solidFill>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endParaRPr lang="en-US">
                <a:solidFill>
                  <a:srgbClr val="FFFFFF"/>
                </a:solidFill>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endParaRPr lang="en-US">
                <a:solidFill>
                  <a:srgbClr val="FFFFFF"/>
                </a:solidFill>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endParaRPr lang="en-US">
                <a:solidFill>
                  <a:srgbClr val="FFFFFF"/>
                </a:solidFill>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endParaRPr lang="en-US">
                <a:solidFill>
                  <a:srgbClr val="FFFFFF"/>
                </a:solidFill>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endParaRPr lang="en-US">
                <a:solidFill>
                  <a:srgbClr val="FFFFFF"/>
                </a:solidFill>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endParaRPr lang="en-US">
                <a:solidFill>
                  <a:srgbClr val="FFFFFF"/>
                </a:solidFill>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endParaRPr lang="en-US">
                <a:solidFill>
                  <a:srgbClr val="FFFFFF"/>
                </a:solidFill>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endParaRPr lang="en-US">
                <a:solidFill>
                  <a:srgbClr val="FFFFFF"/>
                </a:solidFill>
              </a:endParaRPr>
            </a:p>
          </p:txBody>
        </p:sp>
      </p:grpSp>
    </p:spTree>
    <p:extLst>
      <p:ext uri="{BB962C8B-B14F-4D97-AF65-F5344CB8AC3E}">
        <p14:creationId xmlns:p14="http://schemas.microsoft.com/office/powerpoint/2010/main" val="418009041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4119" r:id="rId6"/>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7434D"/>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2015 Adobe Systems Incorporated.  All Rights Reserved.  Adobe Confidential.</a:t>
            </a:r>
            <a:endParaRPr lang="en-US" sz="700" dirty="0">
              <a:solidFill>
                <a:srgbClr val="FFFFFF"/>
              </a:solidFill>
            </a:endParaRPr>
          </a:p>
        </p:txBody>
      </p:sp>
      <p:pic>
        <p:nvPicPr>
          <p:cNvPr id="11" name="Picture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696697" y="6528875"/>
            <a:ext cx="187408" cy="258055"/>
          </a:xfrm>
          <a:prstGeom prst="rect">
            <a:avLst/>
          </a:prstGeom>
        </p:spPr>
      </p:pic>
    </p:spTree>
    <p:extLst>
      <p:ext uri="{BB962C8B-B14F-4D97-AF65-F5344CB8AC3E}">
        <p14:creationId xmlns:p14="http://schemas.microsoft.com/office/powerpoint/2010/main" val="346201895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b="0" i="0" u="none"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bwMode="auto">
          <a:xfrm>
            <a:off x="0" y="645336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88" tIns="54388" rIns="108788" bIns="54388" anchor="ctr"/>
          <a:lstStyle/>
          <a:p>
            <a:pPr algn="ctr" defTabSz="914026"/>
            <a:endParaRPr lang="en-US" sz="1866" dirty="0">
              <a:solidFill>
                <a:srgbClr val="FFFFFF"/>
              </a:solidFill>
              <a:ea typeface="ＭＳ Ｐゴシック" pitchFamily="-111" charset="-128"/>
            </a:endParaRPr>
          </a:p>
        </p:txBody>
      </p:sp>
      <p:sp>
        <p:nvSpPr>
          <p:cNvPr id="7" name="Rectangle 5"/>
          <p:cNvSpPr>
            <a:spLocks noChangeArrowheads="1"/>
          </p:cNvSpPr>
          <p:nvPr/>
        </p:nvSpPr>
        <p:spPr bwMode="auto">
          <a:xfrm>
            <a:off x="-1" y="11"/>
            <a:ext cx="12188826"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88" tIns="54388" rIns="108788" bIns="54388" anchor="ctr"/>
          <a:lstStyle/>
          <a:p>
            <a:pPr algn="ctr" defTabSz="914026" fontAlgn="base">
              <a:spcBef>
                <a:spcPct val="0"/>
              </a:spcBef>
              <a:spcAft>
                <a:spcPct val="0"/>
              </a:spcAft>
            </a:pPr>
            <a:endParaRPr lang="en-US" sz="1866" dirty="0">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603189"/>
            <a:ext cx="5181680" cy="102657"/>
          </a:xfrm>
          <a:prstGeom prst="rect">
            <a:avLst/>
          </a:prstGeom>
          <a:noFill/>
          <a:ln w="9525">
            <a:noFill/>
            <a:miter lim="800000"/>
            <a:headEnd/>
            <a:tailEnd/>
          </a:ln>
        </p:spPr>
        <p:txBody>
          <a:bodyPr wrap="square" lIns="0" tIns="0" rIns="0" bIns="0" anchor="b">
            <a:spAutoFit/>
          </a:bodyPr>
          <a:lstStyle/>
          <a:p>
            <a:pPr defTabSz="914026"/>
            <a:r>
              <a:rPr lang="en-US" sz="667" dirty="0" smtClean="0">
                <a:solidFill>
                  <a:srgbClr val="FFFFFF"/>
                </a:solidFill>
              </a:rPr>
              <a:t>© 2015 Adobe Systems Incorporated.  All Rights Reserved.  Adobe Confidential.</a:t>
            </a:r>
            <a:endParaRPr lang="en-US" sz="667" dirty="0">
              <a:solidFill>
                <a:srgbClr val="FFFFFF"/>
              </a:solidFill>
            </a:endParaRPr>
          </a:p>
        </p:txBody>
      </p:sp>
      <p:sp>
        <p:nvSpPr>
          <p:cNvPr id="2" name="Title Placeholder 1"/>
          <p:cNvSpPr>
            <a:spLocks noGrp="1"/>
          </p:cNvSpPr>
          <p:nvPr>
            <p:ph type="title"/>
          </p:nvPr>
        </p:nvSpPr>
        <p:spPr>
          <a:xfrm>
            <a:off x="281443" y="184149"/>
            <a:ext cx="11206041" cy="411163"/>
          </a:xfrm>
          <a:prstGeom prst="rect">
            <a:avLst/>
          </a:prstGeom>
        </p:spPr>
        <p:txBody>
          <a:bodyPr vert="horz" lIns="81612" tIns="40802" rIns="81612" bIns="40802"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81612" tIns="40802" rIns="81612" bIns="4080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1"/>
            <a:ext cx="1015735" cy="168275"/>
          </a:xfrm>
          <a:prstGeom prst="rect">
            <a:avLst/>
          </a:prstGeom>
        </p:spPr>
        <p:txBody>
          <a:bodyPr vert="horz" lIns="81612" tIns="40802" rIns="81612" bIns="40802" rtlCol="0" anchor="ctr"/>
          <a:lstStyle>
            <a:lvl1pPr algn="ctr">
              <a:defRPr sz="800">
                <a:solidFill>
                  <a:schemeClr val="bg1"/>
                </a:solidFill>
              </a:defRPr>
            </a:lvl1pPr>
          </a:lstStyle>
          <a:p>
            <a:pPr defTabSz="914026"/>
            <a:fld id="{04EABFF5-B043-AE49-BB90-8B989983E156}" type="datetime1">
              <a:rPr lang="en-US" smtClean="0">
                <a:solidFill>
                  <a:prstClr val="white"/>
                </a:solidFill>
              </a:rPr>
              <a:pPr defTabSz="914026"/>
              <a:t>12/21/15</a:t>
            </a:fld>
            <a:endParaRPr lang="en-US" dirty="0">
              <a:solidFill>
                <a:prstClr val="white"/>
              </a:solidFill>
            </a:endParaRPr>
          </a:p>
        </p:txBody>
      </p:sp>
      <p:sp>
        <p:nvSpPr>
          <p:cNvPr id="6" name="Slide Number Placeholder 5"/>
          <p:cNvSpPr>
            <a:spLocks noGrp="1"/>
          </p:cNvSpPr>
          <p:nvPr>
            <p:ph type="sldNum" sz="quarter" idx="4"/>
          </p:nvPr>
        </p:nvSpPr>
        <p:spPr>
          <a:xfrm>
            <a:off x="5586545" y="6544737"/>
            <a:ext cx="1015735" cy="168275"/>
          </a:xfrm>
          <a:prstGeom prst="rect">
            <a:avLst/>
          </a:prstGeom>
        </p:spPr>
        <p:txBody>
          <a:bodyPr vert="horz" lIns="81612" tIns="40802" rIns="81612" bIns="40802" rtlCol="0" anchor="ctr"/>
          <a:lstStyle>
            <a:lvl1pPr algn="r">
              <a:defRPr sz="800">
                <a:solidFill>
                  <a:schemeClr val="bg1"/>
                </a:solidFill>
              </a:defRPr>
            </a:lvl1pPr>
          </a:lstStyle>
          <a:p>
            <a:pPr algn="ctr" defTabSz="914026"/>
            <a:fld id="{90156F56-D5AE-4C6F-B826-C69D1BC521BB}" type="slidenum">
              <a:rPr lang="en-US" smtClean="0">
                <a:solidFill>
                  <a:prstClr val="white"/>
                </a:solidFill>
              </a:rPr>
              <a:pPr algn="ctr" defTabSz="914026"/>
              <a:t>‹#›</a:t>
            </a:fld>
            <a:endParaRPr lang="en-US" dirty="0">
              <a:solidFill>
                <a:prstClr val="white"/>
              </a:solidFill>
            </a:endParaRPr>
          </a:p>
        </p:txBody>
      </p:sp>
    </p:spTree>
    <p:extLst>
      <p:ext uri="{BB962C8B-B14F-4D97-AF65-F5344CB8AC3E}">
        <p14:creationId xmlns:p14="http://schemas.microsoft.com/office/powerpoint/2010/main" val="55657929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iming>
    <p:tnLst>
      <p:par>
        <p:cTn xmlns:p14="http://schemas.microsoft.com/office/powerpoint/2010/main" id="1" dur="indefinite" restart="never" nodeType="tmRoot"/>
      </p:par>
    </p:tnLst>
  </p:timing>
  <p:hf hdr="0" ftr="0" dt="0"/>
  <p:txStyles>
    <p:titleStyle>
      <a:lvl1pPr algn="l" defTabSz="1087847" rtl="0" eaLnBrk="1" latinLnBrk="0" hangingPunct="1">
        <a:spcBef>
          <a:spcPct val="0"/>
        </a:spcBef>
        <a:buNone/>
        <a:defRPr sz="2133" kern="1200">
          <a:solidFill>
            <a:schemeClr val="bg2"/>
          </a:solidFill>
          <a:latin typeface="Adobe Clean Light"/>
          <a:ea typeface="+mj-ea"/>
          <a:cs typeface="+mj-cs"/>
        </a:defRPr>
      </a:lvl1pPr>
    </p:titleStyle>
    <p:bodyStyle>
      <a:lvl1pPr marL="275736" indent="-275736" algn="l" defTabSz="1087847"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470" indent="-275736" algn="l" defTabSz="1087847"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667" indent="-200197" algn="l" defTabSz="1087847" rtl="0" eaLnBrk="1" latinLnBrk="0" hangingPunct="1">
        <a:spcBef>
          <a:spcPts val="714"/>
        </a:spcBef>
        <a:buClr>
          <a:schemeClr val="accent4"/>
        </a:buClr>
        <a:buSzPct val="70000"/>
        <a:buFont typeface="Wingdings" pitchFamily="2" charset="2"/>
        <a:buChar char="§"/>
        <a:defRPr sz="1866" kern="1200">
          <a:solidFill>
            <a:schemeClr val="tx1"/>
          </a:solidFill>
          <a:latin typeface="+mn-lt"/>
          <a:ea typeface="+mn-ea"/>
          <a:cs typeface="+mn-cs"/>
        </a:defRPr>
      </a:lvl3pPr>
      <a:lvl4pPr marL="949976" indent="-198308" algn="l" defTabSz="1087847" rtl="0" eaLnBrk="1" latinLnBrk="0" hangingPunct="1">
        <a:spcBef>
          <a:spcPts val="714"/>
        </a:spcBef>
        <a:buClr>
          <a:schemeClr val="accent4"/>
        </a:buClr>
        <a:buSzPct val="70000"/>
        <a:buFont typeface="Wingdings" pitchFamily="2" charset="2"/>
        <a:buChar char="§"/>
        <a:defRPr sz="1866" kern="1200">
          <a:solidFill>
            <a:schemeClr val="tx1"/>
          </a:solidFill>
          <a:latin typeface="+mn-lt"/>
          <a:ea typeface="+mn-ea"/>
          <a:cs typeface="+mn-cs"/>
        </a:defRPr>
      </a:lvl4pPr>
      <a:lvl5pPr marL="1087847" indent="-137872" algn="l" defTabSz="1087847" rtl="0" eaLnBrk="1" latinLnBrk="0" hangingPunct="1">
        <a:spcBef>
          <a:spcPts val="714"/>
        </a:spcBef>
        <a:buClr>
          <a:schemeClr val="accent4"/>
        </a:buClr>
        <a:buSzPct val="70000"/>
        <a:buFont typeface="Wingdings" pitchFamily="2" charset="2"/>
        <a:buChar char="§"/>
        <a:defRPr sz="1466" kern="1200">
          <a:solidFill>
            <a:schemeClr val="tx1"/>
          </a:solidFill>
          <a:latin typeface="+mn-lt"/>
          <a:ea typeface="+mn-ea"/>
          <a:cs typeface="+mn-cs"/>
        </a:defRPr>
      </a:lvl5pPr>
      <a:lvl6pPr marL="2991581" indent="-271959" algn="l" defTabSz="10878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5496" indent="-271959" algn="l" defTabSz="10878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79423" indent="-271959" algn="l" defTabSz="10878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3348" indent="-271959" algn="l" defTabSz="1087847"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en-US"/>
      </a:defPPr>
      <a:lvl1pPr marL="0" algn="l" defTabSz="1087847" rtl="0" eaLnBrk="1" latinLnBrk="0" hangingPunct="1">
        <a:defRPr sz="2133" kern="1200">
          <a:solidFill>
            <a:schemeClr val="tx1"/>
          </a:solidFill>
          <a:latin typeface="+mn-lt"/>
          <a:ea typeface="+mn-ea"/>
          <a:cs typeface="+mn-cs"/>
        </a:defRPr>
      </a:lvl1pPr>
      <a:lvl2pPr marL="543923" algn="l" defTabSz="1087847" rtl="0" eaLnBrk="1" latinLnBrk="0" hangingPunct="1">
        <a:defRPr sz="2133" kern="1200">
          <a:solidFill>
            <a:schemeClr val="tx1"/>
          </a:solidFill>
          <a:latin typeface="+mn-lt"/>
          <a:ea typeface="+mn-ea"/>
          <a:cs typeface="+mn-cs"/>
        </a:defRPr>
      </a:lvl2pPr>
      <a:lvl3pPr marL="1087847" algn="l" defTabSz="1087847" rtl="0" eaLnBrk="1" latinLnBrk="0" hangingPunct="1">
        <a:defRPr sz="2133" kern="1200">
          <a:solidFill>
            <a:schemeClr val="tx1"/>
          </a:solidFill>
          <a:latin typeface="+mn-lt"/>
          <a:ea typeface="+mn-ea"/>
          <a:cs typeface="+mn-cs"/>
        </a:defRPr>
      </a:lvl3pPr>
      <a:lvl4pPr marL="1631769" algn="l" defTabSz="1087847" rtl="0" eaLnBrk="1" latinLnBrk="0" hangingPunct="1">
        <a:defRPr sz="2133" kern="1200">
          <a:solidFill>
            <a:schemeClr val="tx1"/>
          </a:solidFill>
          <a:latin typeface="+mn-lt"/>
          <a:ea typeface="+mn-ea"/>
          <a:cs typeface="+mn-cs"/>
        </a:defRPr>
      </a:lvl4pPr>
      <a:lvl5pPr marL="2175692" algn="l" defTabSz="1087847" rtl="0" eaLnBrk="1" latinLnBrk="0" hangingPunct="1">
        <a:defRPr sz="2133" kern="1200">
          <a:solidFill>
            <a:schemeClr val="tx1"/>
          </a:solidFill>
          <a:latin typeface="+mn-lt"/>
          <a:ea typeface="+mn-ea"/>
          <a:cs typeface="+mn-cs"/>
        </a:defRPr>
      </a:lvl5pPr>
      <a:lvl6pPr marL="2719616" algn="l" defTabSz="1087847" rtl="0" eaLnBrk="1" latinLnBrk="0" hangingPunct="1">
        <a:defRPr sz="2133" kern="1200">
          <a:solidFill>
            <a:schemeClr val="tx1"/>
          </a:solidFill>
          <a:latin typeface="+mn-lt"/>
          <a:ea typeface="+mn-ea"/>
          <a:cs typeface="+mn-cs"/>
        </a:defRPr>
      </a:lvl6pPr>
      <a:lvl7pPr marL="3263539" algn="l" defTabSz="1087847" rtl="0" eaLnBrk="1" latinLnBrk="0" hangingPunct="1">
        <a:defRPr sz="2133" kern="1200">
          <a:solidFill>
            <a:schemeClr val="tx1"/>
          </a:solidFill>
          <a:latin typeface="+mn-lt"/>
          <a:ea typeface="+mn-ea"/>
          <a:cs typeface="+mn-cs"/>
        </a:defRPr>
      </a:lvl7pPr>
      <a:lvl8pPr marL="3807463" algn="l" defTabSz="1087847" rtl="0" eaLnBrk="1" latinLnBrk="0" hangingPunct="1">
        <a:defRPr sz="2133" kern="1200">
          <a:solidFill>
            <a:schemeClr val="tx1"/>
          </a:solidFill>
          <a:latin typeface="+mn-lt"/>
          <a:ea typeface="+mn-ea"/>
          <a:cs typeface="+mn-cs"/>
        </a:defRPr>
      </a:lvl8pPr>
      <a:lvl9pPr marL="4351385" algn="l" defTabSz="1087847" rtl="0" eaLnBrk="1" latinLnBrk="0" hangingPunct="1">
        <a:defRPr sz="21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97" tIns="54393" rIns="108797" bIns="54393" anchor="ctr"/>
          <a:lstStyle/>
          <a:p>
            <a:pPr algn="ctr" defTabSz="914095"/>
            <a:endParaRPr lang="en-US" sz="1900">
              <a:solidFill>
                <a:srgbClr val="FFFFFF"/>
              </a:solidFill>
              <a:ea typeface="ＭＳ Ｐゴシック" pitchFamily="-111" charset="-128"/>
            </a:endParaRPr>
          </a:p>
        </p:txBody>
      </p:sp>
      <p:pic>
        <p:nvPicPr>
          <p:cNvPr id="12" name="Picture 1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696707" y="6528886"/>
            <a:ext cx="187409" cy="258055"/>
          </a:xfrm>
          <a:prstGeom prst="rect">
            <a:avLst/>
          </a:prstGeom>
        </p:spPr>
      </p:pic>
      <p:sp>
        <p:nvSpPr>
          <p:cNvPr id="7" name="Rectangle 5"/>
          <p:cNvSpPr>
            <a:spLocks noChangeArrowheads="1"/>
          </p:cNvSpPr>
          <p:nvPr/>
        </p:nvSpPr>
        <p:spPr bwMode="auto">
          <a:xfrm>
            <a:off x="0" y="1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97" tIns="54393" rIns="108797" bIns="54393" anchor="ctr"/>
          <a:lstStyle/>
          <a:p>
            <a:pPr algn="ctr" defTabSz="914095" fontAlgn="base">
              <a:spcBef>
                <a:spcPct val="0"/>
              </a:spcBef>
              <a:spcAft>
                <a:spcPct val="0"/>
              </a:spcAft>
            </a:pPr>
            <a:endParaRPr lang="en-US" sz="1900" dirty="0">
              <a:solidFill>
                <a:srgbClr val="FFFFFF"/>
              </a:solidFill>
              <a:ea typeface="ＭＳ Ｐゴシック" pitchFamily="-111" charset="-128"/>
            </a:endParaRPr>
          </a:p>
        </p:txBody>
      </p:sp>
      <p:sp>
        <p:nvSpPr>
          <p:cNvPr id="9" name="Rectangle 21"/>
          <p:cNvSpPr>
            <a:spLocks noChangeArrowheads="1"/>
          </p:cNvSpPr>
          <p:nvPr/>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095"/>
            <a:r>
              <a:rPr lang="en-US" sz="700" dirty="0" smtClean="0">
                <a:solidFill>
                  <a:srgbClr val="FFFFFF"/>
                </a:solidFill>
              </a:rPr>
              <a:t>© 2015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49"/>
            <a:ext cx="11579384" cy="411163"/>
          </a:xfrm>
          <a:prstGeom prst="rect">
            <a:avLst/>
          </a:prstGeom>
        </p:spPr>
        <p:txBody>
          <a:bodyPr vert="horz" lIns="108797" tIns="54393" rIns="108797" bIns="54393"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797" tIns="54393" rIns="108797" bIns="5439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86545" y="6629401"/>
            <a:ext cx="1015735" cy="168275"/>
          </a:xfrm>
          <a:prstGeom prst="rect">
            <a:avLst/>
          </a:prstGeom>
        </p:spPr>
        <p:txBody>
          <a:bodyPr vert="horz" lIns="108797" tIns="54393" rIns="108797" bIns="54393" rtlCol="0" anchor="ctr"/>
          <a:lstStyle>
            <a:lvl1pPr algn="ctr">
              <a:defRPr sz="800">
                <a:solidFill>
                  <a:schemeClr val="bg1"/>
                </a:solidFill>
              </a:defRPr>
            </a:lvl1pPr>
          </a:lstStyle>
          <a:p>
            <a:pPr defTabSz="914095"/>
            <a:fld id="{3AB78257-7A7E-4BBC-BB44-767E213B120F}" type="datetime1">
              <a:rPr lang="en-US" smtClean="0">
                <a:solidFill>
                  <a:prstClr val="white"/>
                </a:solidFill>
              </a:rPr>
              <a:pPr defTabSz="914095"/>
              <a:t>12/21/15</a:t>
            </a:fld>
            <a:endParaRPr lang="en-US" dirty="0">
              <a:solidFill>
                <a:prstClr val="white"/>
              </a:solidFill>
            </a:endParaRPr>
          </a:p>
        </p:txBody>
      </p:sp>
      <p:sp>
        <p:nvSpPr>
          <p:cNvPr id="5" name="Footer Placeholder 4"/>
          <p:cNvSpPr>
            <a:spLocks noGrp="1"/>
          </p:cNvSpPr>
          <p:nvPr>
            <p:ph type="ftr" sz="quarter" idx="3"/>
          </p:nvPr>
        </p:nvSpPr>
        <p:spPr>
          <a:xfrm>
            <a:off x="281441" y="6629401"/>
            <a:ext cx="5203530" cy="168275"/>
          </a:xfrm>
          <a:prstGeom prst="rect">
            <a:avLst/>
          </a:prstGeom>
        </p:spPr>
        <p:txBody>
          <a:bodyPr vert="horz" lIns="0" tIns="54393" rIns="108797" bIns="54393" rtlCol="0" anchor="ctr"/>
          <a:lstStyle>
            <a:lvl1pPr algn="l">
              <a:defRPr sz="800">
                <a:solidFill>
                  <a:schemeClr val="bg1"/>
                </a:solidFill>
              </a:defRPr>
            </a:lvl1pPr>
          </a:lstStyle>
          <a:p>
            <a:pPr defTabSz="914095"/>
            <a:endParaRPr lang="en-US" dirty="0">
              <a:solidFill>
                <a:prstClr val="white"/>
              </a:solidFill>
            </a:endParaRPr>
          </a:p>
        </p:txBody>
      </p:sp>
      <p:sp>
        <p:nvSpPr>
          <p:cNvPr id="6" name="Slide Number Placeholder 5"/>
          <p:cNvSpPr>
            <a:spLocks noGrp="1"/>
          </p:cNvSpPr>
          <p:nvPr>
            <p:ph type="sldNum" sz="quarter" idx="4"/>
          </p:nvPr>
        </p:nvSpPr>
        <p:spPr>
          <a:xfrm>
            <a:off x="5586545" y="6477001"/>
            <a:ext cx="1015735" cy="168275"/>
          </a:xfrm>
          <a:prstGeom prst="rect">
            <a:avLst/>
          </a:prstGeom>
        </p:spPr>
        <p:txBody>
          <a:bodyPr vert="horz" lIns="108797" tIns="54393" rIns="108797" bIns="54393" rtlCol="0" anchor="ctr"/>
          <a:lstStyle>
            <a:lvl1pPr algn="r">
              <a:defRPr sz="800">
                <a:solidFill>
                  <a:schemeClr val="bg1"/>
                </a:solidFill>
              </a:defRPr>
            </a:lvl1pPr>
          </a:lstStyle>
          <a:p>
            <a:pPr algn="ctr" defTabSz="914095"/>
            <a:fld id="{90156F56-D5AE-4C6F-B826-C69D1BC521BB}" type="slidenum">
              <a:rPr lang="en-US" smtClean="0">
                <a:solidFill>
                  <a:prstClr val="white"/>
                </a:solidFill>
              </a:rPr>
              <a:pPr algn="ctr" defTabSz="914095"/>
              <a:t>‹#›</a:t>
            </a:fld>
            <a:endParaRPr lang="en-US" dirty="0">
              <a:solidFill>
                <a:prstClr val="white"/>
              </a:solidFill>
            </a:endParaRPr>
          </a:p>
        </p:txBody>
      </p:sp>
    </p:spTree>
    <p:extLst>
      <p:ext uri="{BB962C8B-B14F-4D97-AF65-F5344CB8AC3E}">
        <p14:creationId xmlns:p14="http://schemas.microsoft.com/office/powerpoint/2010/main" val="137684278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timing>
    <p:tnLst>
      <p:par>
        <p:cTn xmlns:p14="http://schemas.microsoft.com/office/powerpoint/2010/main" id="1" dur="indefinite" restart="never" nodeType="tmRoot"/>
      </p:par>
    </p:tnLst>
  </p:timing>
  <p:hf hdr="0" ftr="0" dt="0"/>
  <p:txStyles>
    <p:titleStyle>
      <a:lvl1pPr algn="l" defTabSz="1087928" rtl="0" eaLnBrk="1" latinLnBrk="0" hangingPunct="1">
        <a:spcBef>
          <a:spcPct val="0"/>
        </a:spcBef>
        <a:buNone/>
        <a:defRPr sz="2400" kern="1200">
          <a:solidFill>
            <a:schemeClr val="bg2"/>
          </a:solidFill>
          <a:latin typeface="+mj-lt"/>
          <a:ea typeface="+mj-ea"/>
          <a:cs typeface="+mj-cs"/>
        </a:defRPr>
      </a:lvl1pPr>
    </p:titleStyle>
    <p:bodyStyle>
      <a:lvl1pPr marL="275757" indent="-275757" algn="l" defTabSz="1087928"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1pPr>
      <a:lvl2pPr marL="551511" indent="-275757" algn="l" defTabSz="1087928"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2pPr>
      <a:lvl3pPr marL="751723" indent="-200212" algn="l" defTabSz="1087928"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3pPr>
      <a:lvl4pPr marL="950047" indent="-198323" algn="l" defTabSz="1087928"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4pPr>
      <a:lvl5pPr marL="1087928" indent="-137883" algn="l" defTabSz="1087928" rtl="0" eaLnBrk="1" latinLnBrk="0" hangingPunct="1">
        <a:spcBef>
          <a:spcPts val="715"/>
        </a:spcBef>
        <a:buClr>
          <a:schemeClr val="accent4"/>
        </a:buClr>
        <a:buSzPct val="70000"/>
        <a:buFont typeface="Wingdings" pitchFamily="2" charset="2"/>
        <a:buChar char="§"/>
        <a:defRPr sz="1500" kern="1200">
          <a:solidFill>
            <a:schemeClr val="tx1"/>
          </a:solidFill>
          <a:latin typeface="+mn-lt"/>
          <a:ea typeface="+mn-ea"/>
          <a:cs typeface="+mn-cs"/>
        </a:defRPr>
      </a:lvl5pPr>
      <a:lvl6pPr marL="2991806" indent="-271979" algn="l" defTabSz="108792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5761" indent="-271979" algn="l" defTabSz="108792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9729" indent="-271979" algn="l" defTabSz="108792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3695" indent="-271979" algn="l" defTabSz="108792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7928" rtl="0" eaLnBrk="1" latinLnBrk="0" hangingPunct="1">
        <a:defRPr sz="2100" kern="1200">
          <a:solidFill>
            <a:schemeClr val="tx1"/>
          </a:solidFill>
          <a:latin typeface="+mn-lt"/>
          <a:ea typeface="+mn-ea"/>
          <a:cs typeface="+mn-cs"/>
        </a:defRPr>
      </a:lvl1pPr>
      <a:lvl2pPr marL="543963" algn="l" defTabSz="1087928" rtl="0" eaLnBrk="1" latinLnBrk="0" hangingPunct="1">
        <a:defRPr sz="2100" kern="1200">
          <a:solidFill>
            <a:schemeClr val="tx1"/>
          </a:solidFill>
          <a:latin typeface="+mn-lt"/>
          <a:ea typeface="+mn-ea"/>
          <a:cs typeface="+mn-cs"/>
        </a:defRPr>
      </a:lvl2pPr>
      <a:lvl3pPr marL="1087928" algn="l" defTabSz="1087928" rtl="0" eaLnBrk="1" latinLnBrk="0" hangingPunct="1">
        <a:defRPr sz="2100" kern="1200">
          <a:solidFill>
            <a:schemeClr val="tx1"/>
          </a:solidFill>
          <a:latin typeface="+mn-lt"/>
          <a:ea typeface="+mn-ea"/>
          <a:cs typeface="+mn-cs"/>
        </a:defRPr>
      </a:lvl3pPr>
      <a:lvl4pPr marL="1631892" algn="l" defTabSz="1087928" rtl="0" eaLnBrk="1" latinLnBrk="0" hangingPunct="1">
        <a:defRPr sz="2100" kern="1200">
          <a:solidFill>
            <a:schemeClr val="tx1"/>
          </a:solidFill>
          <a:latin typeface="+mn-lt"/>
          <a:ea typeface="+mn-ea"/>
          <a:cs typeface="+mn-cs"/>
        </a:defRPr>
      </a:lvl4pPr>
      <a:lvl5pPr marL="2175855" algn="l" defTabSz="1087928" rtl="0" eaLnBrk="1" latinLnBrk="0" hangingPunct="1">
        <a:defRPr sz="2100" kern="1200">
          <a:solidFill>
            <a:schemeClr val="tx1"/>
          </a:solidFill>
          <a:latin typeface="+mn-lt"/>
          <a:ea typeface="+mn-ea"/>
          <a:cs typeface="+mn-cs"/>
        </a:defRPr>
      </a:lvl5pPr>
      <a:lvl6pPr marL="2719820" algn="l" defTabSz="1087928" rtl="0" eaLnBrk="1" latinLnBrk="0" hangingPunct="1">
        <a:defRPr sz="2100" kern="1200">
          <a:solidFill>
            <a:schemeClr val="tx1"/>
          </a:solidFill>
          <a:latin typeface="+mn-lt"/>
          <a:ea typeface="+mn-ea"/>
          <a:cs typeface="+mn-cs"/>
        </a:defRPr>
      </a:lvl6pPr>
      <a:lvl7pPr marL="3263783" algn="l" defTabSz="1087928" rtl="0" eaLnBrk="1" latinLnBrk="0" hangingPunct="1">
        <a:defRPr sz="2100" kern="1200">
          <a:solidFill>
            <a:schemeClr val="tx1"/>
          </a:solidFill>
          <a:latin typeface="+mn-lt"/>
          <a:ea typeface="+mn-ea"/>
          <a:cs typeface="+mn-cs"/>
        </a:defRPr>
      </a:lvl7pPr>
      <a:lvl8pPr marL="3807748" algn="l" defTabSz="1087928" rtl="0" eaLnBrk="1" latinLnBrk="0" hangingPunct="1">
        <a:defRPr sz="2100" kern="1200">
          <a:solidFill>
            <a:schemeClr val="tx1"/>
          </a:solidFill>
          <a:latin typeface="+mn-lt"/>
          <a:ea typeface="+mn-ea"/>
          <a:cs typeface="+mn-cs"/>
        </a:defRPr>
      </a:lvl8pPr>
      <a:lvl9pPr marL="4351712" algn="l" defTabSz="1087928" rtl="0" eaLnBrk="1" latinLnBrk="0" hangingPunct="1">
        <a:defRPr sz="21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dirty="0">
              <a:solidFill>
                <a:srgbClr val="FFFFFF"/>
              </a:solidFill>
              <a:ea typeface="ＭＳ Ｐゴシック" pitchFamily="-111" charset="-128"/>
            </a:endParaRPr>
          </a:p>
        </p:txBody>
      </p:sp>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rPr>
              <a:t>© 2013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solidFill>
                  <a:prstClr val="white"/>
                </a:solidFill>
              </a:rPr>
              <a:pPr/>
              <a:t>12/21/15</a:t>
            </a:fld>
            <a:endParaRPr lang="en-US" dirty="0">
              <a:solidFill>
                <a:prstClr val="white"/>
              </a:solidFill>
            </a:endParaRPr>
          </a:p>
        </p:txBody>
      </p:sp>
      <p:sp>
        <p:nvSpPr>
          <p:cNvPr id="5"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solidFill>
                  <a:prstClr val="white"/>
                </a:solidFill>
              </a:rPr>
              <a:pPr algn="ctr"/>
              <a:t>‹#›</a:t>
            </a:fld>
            <a:endParaRPr lang="en-US" dirty="0">
              <a:solidFill>
                <a:prstClr val="white"/>
              </a:solidFill>
            </a:endParaRPr>
          </a:p>
        </p:txBody>
      </p:sp>
      <p:grpSp>
        <p:nvGrpSpPr>
          <p:cNvPr id="10" name="Group 19"/>
          <p:cNvGrpSpPr/>
          <p:nvPr userDrawn="1"/>
        </p:nvGrpSpPr>
        <p:grpSpPr>
          <a:xfrm>
            <a:off x="11708890" y="6531903"/>
            <a:ext cx="194813" cy="244852"/>
            <a:chOff x="8786300" y="6528874"/>
            <a:chExt cx="204225" cy="256615"/>
          </a:xfrm>
        </p:grpSpPr>
        <p:sp>
          <p:nvSpPr>
            <p:cNvPr id="21" name="Freeform 20"/>
            <p:cNvSpPr>
              <a:spLocks noEditPoints="1"/>
            </p:cNvSpPr>
            <p:nvPr/>
          </p:nvSpPr>
          <p:spPr bwMode="auto">
            <a:xfrm>
              <a:off x="8788450" y="6725362"/>
              <a:ext cx="36545" cy="60127"/>
            </a:xfrm>
            <a:custGeom>
              <a:avLst/>
              <a:gdLst>
                <a:gd name="T0" fmla="*/ 540229938 w 212"/>
                <a:gd name="T1" fmla="*/ 2083798107 h 332"/>
                <a:gd name="T2" fmla="*/ 426475886 w 212"/>
                <a:gd name="T3" fmla="*/ 2147483647 h 332"/>
                <a:gd name="T4" fmla="*/ 0 w 212"/>
                <a:gd name="T5" fmla="*/ 2147483647 h 332"/>
                <a:gd name="T6" fmla="*/ 525996886 w 212"/>
                <a:gd name="T7" fmla="*/ 0 h 332"/>
                <a:gd name="T8" fmla="*/ 1037797444 w 212"/>
                <a:gd name="T9" fmla="*/ 0 h 332"/>
                <a:gd name="T10" fmla="*/ 1506935762 w 212"/>
                <a:gd name="T11" fmla="*/ 2147483647 h 332"/>
                <a:gd name="T12" fmla="*/ 1094656011 w 212"/>
                <a:gd name="T13" fmla="*/ 2147483647 h 332"/>
                <a:gd name="T14" fmla="*/ 980938876 w 212"/>
                <a:gd name="T15" fmla="*/ 2083798107 h 332"/>
                <a:gd name="T16" fmla="*/ 540229938 w 212"/>
                <a:gd name="T17" fmla="*/ 2083798107 h 332"/>
                <a:gd name="T18" fmla="*/ 938276636 w 212"/>
                <a:gd name="T19" fmla="*/ 1703423933 h 332"/>
                <a:gd name="T20" fmla="*/ 852988688 w 212"/>
                <a:gd name="T21" fmla="*/ 1108041259 h 332"/>
                <a:gd name="T22" fmla="*/ 852988688 w 212"/>
                <a:gd name="T23" fmla="*/ 1108041259 h 332"/>
                <a:gd name="T24" fmla="*/ 767700933 w 212"/>
                <a:gd name="T25" fmla="*/ 479618371 h 332"/>
                <a:gd name="T26" fmla="*/ 767700933 w 212"/>
                <a:gd name="T27" fmla="*/ 479618371 h 332"/>
                <a:gd name="T28" fmla="*/ 767700933 w 212"/>
                <a:gd name="T29" fmla="*/ 479618371 h 332"/>
                <a:gd name="T30" fmla="*/ 682376261 w 212"/>
                <a:gd name="T31" fmla="*/ 1108041259 h 332"/>
                <a:gd name="T32" fmla="*/ 582855261 w 212"/>
                <a:gd name="T33" fmla="*/ 1703423933 h 332"/>
                <a:gd name="T34" fmla="*/ 938276636 w 212"/>
                <a:gd name="T35" fmla="*/ 1703423933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w="9525">
              <a:noFill/>
              <a:round/>
              <a:headEnd/>
              <a:tailEnd/>
            </a:ln>
          </p:spPr>
          <p:txBody>
            <a:bodyPr/>
            <a:lstStyle/>
            <a:p>
              <a:endParaRPr lang="en-US" dirty="0">
                <a:solidFill>
                  <a:srgbClr val="FFFFFF"/>
                </a:solidFill>
              </a:endParaRPr>
            </a:p>
          </p:txBody>
        </p:sp>
        <p:sp>
          <p:nvSpPr>
            <p:cNvPr id="22" name="Freeform 21"/>
            <p:cNvSpPr>
              <a:spLocks noEditPoints="1"/>
            </p:cNvSpPr>
            <p:nvPr/>
          </p:nvSpPr>
          <p:spPr bwMode="auto">
            <a:xfrm>
              <a:off x="8828220" y="6724288"/>
              <a:ext cx="32246" cy="61201"/>
            </a:xfrm>
            <a:custGeom>
              <a:avLst/>
              <a:gdLst>
                <a:gd name="T0" fmla="*/ 1389229327 w 182"/>
                <a:gd name="T1" fmla="*/ 2110823318 h 346"/>
                <a:gd name="T2" fmla="*/ 1404655613 w 182"/>
                <a:gd name="T3" fmla="*/ 2147483647 h 346"/>
                <a:gd name="T4" fmla="*/ 972444917 w 182"/>
                <a:gd name="T5" fmla="*/ 2147483647 h 346"/>
                <a:gd name="T6" fmla="*/ 972444917 w 182"/>
                <a:gd name="T7" fmla="*/ 2147483647 h 346"/>
                <a:gd name="T8" fmla="*/ 818103406 w 182"/>
                <a:gd name="T9" fmla="*/ 2147483647 h 346"/>
                <a:gd name="T10" fmla="*/ 648296677 w 182"/>
                <a:gd name="T11" fmla="*/ 2147483647 h 346"/>
                <a:gd name="T12" fmla="*/ 586552207 w 182"/>
                <a:gd name="T13" fmla="*/ 2147483647 h 346"/>
                <a:gd name="T14" fmla="*/ 447637180 w 182"/>
                <a:gd name="T15" fmla="*/ 2147483647 h 346"/>
                <a:gd name="T16" fmla="*/ 324148240 w 182"/>
                <a:gd name="T17" fmla="*/ 2147483647 h 346"/>
                <a:gd name="T18" fmla="*/ 154341511 w 182"/>
                <a:gd name="T19" fmla="*/ 2147483647 h 346"/>
                <a:gd name="T20" fmla="*/ 46317986 w 182"/>
                <a:gd name="T21" fmla="*/ 2095415750 h 346"/>
                <a:gd name="T22" fmla="*/ 0 w 182"/>
                <a:gd name="T23" fmla="*/ 1710229130 h 346"/>
                <a:gd name="T24" fmla="*/ 15426286 w 182"/>
                <a:gd name="T25" fmla="*/ 1479117000 h 346"/>
                <a:gd name="T26" fmla="*/ 108062456 w 182"/>
                <a:gd name="T27" fmla="*/ 1124745318 h 346"/>
                <a:gd name="T28" fmla="*/ 277830253 w 182"/>
                <a:gd name="T29" fmla="*/ 878225818 h 346"/>
                <a:gd name="T30" fmla="*/ 478489751 w 182"/>
                <a:gd name="T31" fmla="*/ 770373438 h 346"/>
                <a:gd name="T32" fmla="*/ 601978493 w 182"/>
                <a:gd name="T33" fmla="*/ 754966068 h 346"/>
                <a:gd name="T34" fmla="*/ 802677120 w 182"/>
                <a:gd name="T35" fmla="*/ 801188375 h 346"/>
                <a:gd name="T36" fmla="*/ 910700447 w 182"/>
                <a:gd name="T37" fmla="*/ 939855693 h 346"/>
                <a:gd name="T38" fmla="*/ 926165862 w 182"/>
                <a:gd name="T39" fmla="*/ 0 h 346"/>
                <a:gd name="T40" fmla="*/ 926165862 w 182"/>
                <a:gd name="T41" fmla="*/ 1494524568 h 346"/>
                <a:gd name="T42" fmla="*/ 926165862 w 182"/>
                <a:gd name="T43" fmla="*/ 1386672188 h 346"/>
                <a:gd name="T44" fmla="*/ 895274161 w 182"/>
                <a:gd name="T45" fmla="*/ 1294227375 h 346"/>
                <a:gd name="T46" fmla="*/ 802677120 w 182"/>
                <a:gd name="T47" fmla="*/ 1155560255 h 346"/>
                <a:gd name="T48" fmla="*/ 725467235 w 182"/>
                <a:gd name="T49" fmla="*/ 1140152688 h 346"/>
                <a:gd name="T50" fmla="*/ 663722963 w 182"/>
                <a:gd name="T51" fmla="*/ 1155560255 h 346"/>
                <a:gd name="T52" fmla="*/ 555699438 w 182"/>
                <a:gd name="T53" fmla="*/ 1248005068 h 346"/>
                <a:gd name="T54" fmla="*/ 493955166 w 182"/>
                <a:gd name="T55" fmla="*/ 1402079755 h 346"/>
                <a:gd name="T56" fmla="*/ 463063465 w 182"/>
                <a:gd name="T57" fmla="*/ 1725636500 h 346"/>
                <a:gd name="T58" fmla="*/ 478489751 w 182"/>
                <a:gd name="T59" fmla="*/ 1848896250 h 346"/>
                <a:gd name="T60" fmla="*/ 509381452 w 182"/>
                <a:gd name="T61" fmla="*/ 2064600813 h 346"/>
                <a:gd name="T62" fmla="*/ 571125922 w 182"/>
                <a:gd name="T63" fmla="*/ 2147483647 h 346"/>
                <a:gd name="T64" fmla="*/ 663722963 w 182"/>
                <a:gd name="T65" fmla="*/ 2147483647 h 346"/>
                <a:gd name="T66" fmla="*/ 710040950 w 182"/>
                <a:gd name="T67" fmla="*/ 2147483647 h 346"/>
                <a:gd name="T68" fmla="*/ 818103406 w 182"/>
                <a:gd name="T69" fmla="*/ 2147483647 h 346"/>
                <a:gd name="T70" fmla="*/ 910700447 w 182"/>
                <a:gd name="T71" fmla="*/ 2095415750 h 346"/>
                <a:gd name="T72" fmla="*/ 926165862 w 182"/>
                <a:gd name="T73" fmla="*/ 2049193443 h 346"/>
                <a:gd name="T74" fmla="*/ 926165862 w 182"/>
                <a:gd name="T75" fmla="*/ 1494524568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w="9525">
              <a:noFill/>
              <a:round/>
              <a:headEnd/>
              <a:tailEnd/>
            </a:ln>
          </p:spPr>
          <p:txBody>
            <a:bodyPr/>
            <a:lstStyle/>
            <a:p>
              <a:endParaRPr lang="en-US">
                <a:solidFill>
                  <a:srgbClr val="FFFFFF"/>
                </a:solidFill>
              </a:endParaRPr>
            </a:p>
          </p:txBody>
        </p:sp>
        <p:sp>
          <p:nvSpPr>
            <p:cNvPr id="23" name="Freeform 22"/>
            <p:cNvSpPr>
              <a:spLocks noEditPoints="1"/>
            </p:cNvSpPr>
            <p:nvPr/>
          </p:nvSpPr>
          <p:spPr bwMode="auto">
            <a:xfrm>
              <a:off x="8865840" y="6741467"/>
              <a:ext cx="31171" cy="44022"/>
            </a:xfrm>
            <a:custGeom>
              <a:avLst/>
              <a:gdLst>
                <a:gd name="T0" fmla="*/ 627434408 w 182"/>
                <a:gd name="T1" fmla="*/ 1930842020 h 248"/>
                <a:gd name="T2" fmla="*/ 376467904 w 182"/>
                <a:gd name="T3" fmla="*/ 1868540196 h 248"/>
                <a:gd name="T4" fmla="*/ 167323101 w 182"/>
                <a:gd name="T5" fmla="*/ 1681713805 h 248"/>
                <a:gd name="T6" fmla="*/ 41821701 w 182"/>
                <a:gd name="T7" fmla="*/ 1385839502 h 248"/>
                <a:gd name="T8" fmla="*/ 0 w 182"/>
                <a:gd name="T9" fmla="*/ 965440631 h 248"/>
                <a:gd name="T10" fmla="*/ 13940631 w 182"/>
                <a:gd name="T11" fmla="*/ 731868152 h 248"/>
                <a:gd name="T12" fmla="*/ 111560960 w 182"/>
                <a:gd name="T13" fmla="*/ 358136488 h 248"/>
                <a:gd name="T14" fmla="*/ 292788014 w 182"/>
                <a:gd name="T15" fmla="*/ 124564206 h 248"/>
                <a:gd name="T16" fmla="*/ 515873448 w 182"/>
                <a:gd name="T17" fmla="*/ 15555735 h 248"/>
                <a:gd name="T18" fmla="*/ 641374848 w 182"/>
                <a:gd name="T19" fmla="*/ 0 h 248"/>
                <a:gd name="T20" fmla="*/ 906281982 w 182"/>
                <a:gd name="T21" fmla="*/ 62301626 h 248"/>
                <a:gd name="T22" fmla="*/ 1101486154 w 182"/>
                <a:gd name="T23" fmla="*/ 249128215 h 248"/>
                <a:gd name="T24" fmla="*/ 1226987554 w 182"/>
                <a:gd name="T25" fmla="*/ 560558055 h 248"/>
                <a:gd name="T26" fmla="*/ 1268809256 w 182"/>
                <a:gd name="T27" fmla="*/ 965440631 h 248"/>
                <a:gd name="T28" fmla="*/ 1254868816 w 182"/>
                <a:gd name="T29" fmla="*/ 1105560573 h 248"/>
                <a:gd name="T30" fmla="*/ 1226987554 w 182"/>
                <a:gd name="T31" fmla="*/ 1339133053 h 248"/>
                <a:gd name="T32" fmla="*/ 1171225413 w 182"/>
                <a:gd name="T33" fmla="*/ 1525998687 h 248"/>
                <a:gd name="T34" fmla="*/ 1087545523 w 182"/>
                <a:gd name="T35" fmla="*/ 1681713805 h 248"/>
                <a:gd name="T36" fmla="*/ 948103493 w 182"/>
                <a:gd name="T37" fmla="*/ 1837428725 h 248"/>
                <a:gd name="T38" fmla="*/ 738958881 w 182"/>
                <a:gd name="T39" fmla="*/ 1930842020 h 248"/>
                <a:gd name="T40" fmla="*/ 627434408 w 182"/>
                <a:gd name="T41" fmla="*/ 1930842020 h 248"/>
                <a:gd name="T42" fmla="*/ 641374848 w 182"/>
                <a:gd name="T43" fmla="*/ 1572705334 h 248"/>
                <a:gd name="T44" fmla="*/ 738958881 w 182"/>
                <a:gd name="T45" fmla="*/ 1525998687 h 248"/>
                <a:gd name="T46" fmla="*/ 794757509 w 182"/>
                <a:gd name="T47" fmla="*/ 1370283766 h 248"/>
                <a:gd name="T48" fmla="*/ 836579211 w 182"/>
                <a:gd name="T49" fmla="*/ 965440631 h 248"/>
                <a:gd name="T50" fmla="*/ 836579211 w 182"/>
                <a:gd name="T51" fmla="*/ 762979821 h 248"/>
                <a:gd name="T52" fmla="*/ 794757509 w 182"/>
                <a:gd name="T53" fmla="*/ 560558055 h 248"/>
                <a:gd name="T54" fmla="*/ 738958881 w 182"/>
                <a:gd name="T55" fmla="*/ 404843135 h 248"/>
                <a:gd name="T56" fmla="*/ 627434408 w 182"/>
                <a:gd name="T57" fmla="*/ 358136488 h 248"/>
                <a:gd name="T58" fmla="*/ 571672076 w 182"/>
                <a:gd name="T59" fmla="*/ 373692421 h 248"/>
                <a:gd name="T60" fmla="*/ 487992377 w 182"/>
                <a:gd name="T61" fmla="*/ 482700694 h 248"/>
                <a:gd name="T62" fmla="*/ 446170676 w 182"/>
                <a:gd name="T63" fmla="*/ 654010791 h 248"/>
                <a:gd name="T64" fmla="*/ 418289605 w 182"/>
                <a:gd name="T65" fmla="*/ 965440631 h 248"/>
                <a:gd name="T66" fmla="*/ 432230045 w 182"/>
                <a:gd name="T67" fmla="*/ 1198973868 h 248"/>
                <a:gd name="T68" fmla="*/ 460111307 w 182"/>
                <a:gd name="T69" fmla="*/ 1385839502 h 248"/>
                <a:gd name="T70" fmla="*/ 529850566 w 182"/>
                <a:gd name="T71" fmla="*/ 1525998687 h 248"/>
                <a:gd name="T72" fmla="*/ 641374848 w 182"/>
                <a:gd name="T73" fmla="*/ 1572705334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w="9525">
              <a:noFill/>
              <a:round/>
              <a:headEnd/>
              <a:tailEnd/>
            </a:ln>
          </p:spPr>
          <p:txBody>
            <a:bodyPr/>
            <a:lstStyle/>
            <a:p>
              <a:endParaRPr lang="en-US">
                <a:solidFill>
                  <a:srgbClr val="FFFFFF"/>
                </a:solidFill>
              </a:endParaRPr>
            </a:p>
          </p:txBody>
        </p:sp>
        <p:sp>
          <p:nvSpPr>
            <p:cNvPr id="24" name="Freeform 23"/>
            <p:cNvSpPr>
              <a:spLocks noEditPoints="1"/>
            </p:cNvSpPr>
            <p:nvPr/>
          </p:nvSpPr>
          <p:spPr bwMode="auto">
            <a:xfrm>
              <a:off x="8904535" y="6724288"/>
              <a:ext cx="31171" cy="61201"/>
            </a:xfrm>
            <a:custGeom>
              <a:avLst/>
              <a:gdLst>
                <a:gd name="T0" fmla="*/ 432230045 w 182"/>
                <a:gd name="T1" fmla="*/ 0 h 346"/>
                <a:gd name="T2" fmla="*/ 432230045 w 182"/>
                <a:gd name="T3" fmla="*/ 970670630 h 346"/>
                <a:gd name="T4" fmla="*/ 501932817 w 182"/>
                <a:gd name="T5" fmla="*/ 878225818 h 346"/>
                <a:gd name="T6" fmla="*/ 669256109 w 182"/>
                <a:gd name="T7" fmla="*/ 770373438 h 346"/>
                <a:gd name="T8" fmla="*/ 780816879 w 182"/>
                <a:gd name="T9" fmla="*/ 754966068 h 346"/>
                <a:gd name="T10" fmla="*/ 892341352 w 182"/>
                <a:gd name="T11" fmla="*/ 770373438 h 346"/>
                <a:gd name="T12" fmla="*/ 1073605084 w 182"/>
                <a:gd name="T13" fmla="*/ 909040755 h 346"/>
                <a:gd name="T14" fmla="*/ 1199106484 w 182"/>
                <a:gd name="T15" fmla="*/ 1140152688 h 346"/>
                <a:gd name="T16" fmla="*/ 1254868816 w 182"/>
                <a:gd name="T17" fmla="*/ 1479117000 h 346"/>
                <a:gd name="T18" fmla="*/ 1268809256 w 182"/>
                <a:gd name="T19" fmla="*/ 1664006625 h 346"/>
                <a:gd name="T20" fmla="*/ 1226987554 w 182"/>
                <a:gd name="T21" fmla="*/ 2095415750 h 346"/>
                <a:gd name="T22" fmla="*/ 1101486154 w 182"/>
                <a:gd name="T23" fmla="*/ 2147483647 h 346"/>
                <a:gd name="T24" fmla="*/ 934163053 w 182"/>
                <a:gd name="T25" fmla="*/ 2147483647 h 346"/>
                <a:gd name="T26" fmla="*/ 725018250 w 182"/>
                <a:gd name="T27" fmla="*/ 2147483647 h 346"/>
                <a:gd name="T28" fmla="*/ 613493777 w 182"/>
                <a:gd name="T29" fmla="*/ 2147483647 h 346"/>
                <a:gd name="T30" fmla="*/ 460111307 w 182"/>
                <a:gd name="T31" fmla="*/ 2147483647 h 346"/>
                <a:gd name="T32" fmla="*/ 376467904 w 182"/>
                <a:gd name="T33" fmla="*/ 2147483647 h 346"/>
                <a:gd name="T34" fmla="*/ 0 w 182"/>
                <a:gd name="T35" fmla="*/ 2147483647 h 346"/>
                <a:gd name="T36" fmla="*/ 13940631 w 182"/>
                <a:gd name="T37" fmla="*/ 2110823318 h 346"/>
                <a:gd name="T38" fmla="*/ 432230045 w 182"/>
                <a:gd name="T39" fmla="*/ 1972156000 h 346"/>
                <a:gd name="T40" fmla="*/ 432230045 w 182"/>
                <a:gd name="T41" fmla="*/ 2049193443 h 346"/>
                <a:gd name="T42" fmla="*/ 446170676 w 182"/>
                <a:gd name="T43" fmla="*/ 2095415750 h 346"/>
                <a:gd name="T44" fmla="*/ 529850566 w 182"/>
                <a:gd name="T45" fmla="*/ 2147483647 h 346"/>
                <a:gd name="T46" fmla="*/ 613493777 w 182"/>
                <a:gd name="T47" fmla="*/ 2147483647 h 346"/>
                <a:gd name="T48" fmla="*/ 669256109 w 182"/>
                <a:gd name="T49" fmla="*/ 2147483647 h 346"/>
                <a:gd name="T50" fmla="*/ 752935808 w 182"/>
                <a:gd name="T51" fmla="*/ 2147483647 h 346"/>
                <a:gd name="T52" fmla="*/ 808698140 w 182"/>
                <a:gd name="T53" fmla="*/ 2049193443 h 346"/>
                <a:gd name="T54" fmla="*/ 836579211 w 182"/>
                <a:gd name="T55" fmla="*/ 1694821563 h 346"/>
                <a:gd name="T56" fmla="*/ 836579211 w 182"/>
                <a:gd name="T57" fmla="*/ 1479117000 h 346"/>
                <a:gd name="T58" fmla="*/ 794757509 w 182"/>
                <a:gd name="T59" fmla="*/ 1294227375 h 346"/>
                <a:gd name="T60" fmla="*/ 711077619 w 182"/>
                <a:gd name="T61" fmla="*/ 1186375193 h 346"/>
                <a:gd name="T62" fmla="*/ 613493777 w 182"/>
                <a:gd name="T63" fmla="*/ 1140152688 h 346"/>
                <a:gd name="T64" fmla="*/ 557731636 w 182"/>
                <a:gd name="T65" fmla="*/ 1155560255 h 346"/>
                <a:gd name="T66" fmla="*/ 474051746 w 182"/>
                <a:gd name="T67" fmla="*/ 1263412438 h 346"/>
                <a:gd name="T68" fmla="*/ 446170676 w 182"/>
                <a:gd name="T69" fmla="*/ 1340449880 h 346"/>
                <a:gd name="T70" fmla="*/ 432230045 w 182"/>
                <a:gd name="T71" fmla="*/ 1972156000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w="9525">
              <a:noFill/>
              <a:round/>
              <a:headEnd/>
              <a:tailEnd/>
            </a:ln>
          </p:spPr>
          <p:txBody>
            <a:bodyPr/>
            <a:lstStyle/>
            <a:p>
              <a:endParaRPr lang="en-US">
                <a:solidFill>
                  <a:srgbClr val="FFFFFF"/>
                </a:solidFill>
              </a:endParaRPr>
            </a:p>
          </p:txBody>
        </p:sp>
        <p:sp>
          <p:nvSpPr>
            <p:cNvPr id="25" name="Freeform 24"/>
            <p:cNvSpPr>
              <a:spLocks noEditPoints="1"/>
            </p:cNvSpPr>
            <p:nvPr/>
          </p:nvSpPr>
          <p:spPr bwMode="auto">
            <a:xfrm>
              <a:off x="8942156" y="6741467"/>
              <a:ext cx="31171" cy="44022"/>
            </a:xfrm>
            <a:custGeom>
              <a:avLst/>
              <a:gdLst>
                <a:gd name="T0" fmla="*/ 447139395 w 176"/>
                <a:gd name="T1" fmla="*/ 1109628385 h 250"/>
                <a:gd name="T2" fmla="*/ 493383008 w 176"/>
                <a:gd name="T3" fmla="*/ 1307239371 h 250"/>
                <a:gd name="T4" fmla="*/ 570455762 w 176"/>
                <a:gd name="T5" fmla="*/ 1444043966 h 250"/>
                <a:gd name="T6" fmla="*/ 693811441 w 176"/>
                <a:gd name="T7" fmla="*/ 1520042172 h 250"/>
                <a:gd name="T8" fmla="*/ 863410535 w 176"/>
                <a:gd name="T9" fmla="*/ 1550464734 h 250"/>
                <a:gd name="T10" fmla="*/ 955936875 w 176"/>
                <a:gd name="T11" fmla="*/ 1535272721 h 250"/>
                <a:gd name="T12" fmla="*/ 1202608921 w 176"/>
                <a:gd name="T13" fmla="*/ 1474466528 h 250"/>
                <a:gd name="T14" fmla="*/ 1264267204 w 176"/>
                <a:gd name="T15" fmla="*/ 1808881912 h 250"/>
                <a:gd name="T16" fmla="*/ 1048424299 w 176"/>
                <a:gd name="T17" fmla="*/ 1869688302 h 250"/>
                <a:gd name="T18" fmla="*/ 770923112 w 176"/>
                <a:gd name="T19" fmla="*/ 1900072131 h 250"/>
                <a:gd name="T20" fmla="*/ 601324018 w 176"/>
                <a:gd name="T21" fmla="*/ 1884880118 h 250"/>
                <a:gd name="T22" fmla="*/ 308369245 w 176"/>
                <a:gd name="T23" fmla="*/ 1763267535 h 250"/>
                <a:gd name="T24" fmla="*/ 107941009 w 176"/>
                <a:gd name="T25" fmla="*/ 1520042172 h 250"/>
                <a:gd name="T26" fmla="*/ 15414472 w 176"/>
                <a:gd name="T27" fmla="*/ 1185626788 h 250"/>
                <a:gd name="T28" fmla="*/ 0 w 176"/>
                <a:gd name="T29" fmla="*/ 988054535 h 250"/>
                <a:gd name="T30" fmla="*/ 61658282 w 176"/>
                <a:gd name="T31" fmla="*/ 577640747 h 250"/>
                <a:gd name="T32" fmla="*/ 215842905 w 176"/>
                <a:gd name="T33" fmla="*/ 273609191 h 250"/>
                <a:gd name="T34" fmla="*/ 447139395 w 176"/>
                <a:gd name="T35" fmla="*/ 75998206 h 250"/>
                <a:gd name="T36" fmla="*/ 724640582 w 176"/>
                <a:gd name="T37" fmla="*/ 0 h 250"/>
                <a:gd name="T38" fmla="*/ 863410535 w 176"/>
                <a:gd name="T39" fmla="*/ 15192013 h 250"/>
                <a:gd name="T40" fmla="*/ 1094668109 w 176"/>
                <a:gd name="T41" fmla="*/ 136804596 h 250"/>
                <a:gd name="T42" fmla="*/ 1264267204 w 176"/>
                <a:gd name="T43" fmla="*/ 364799213 h 250"/>
                <a:gd name="T44" fmla="*/ 1341379072 w 176"/>
                <a:gd name="T45" fmla="*/ 668830966 h 250"/>
                <a:gd name="T46" fmla="*/ 1356793544 w 176"/>
                <a:gd name="T47" fmla="*/ 866441755 h 250"/>
                <a:gd name="T48" fmla="*/ 1341379072 w 176"/>
                <a:gd name="T49" fmla="*/ 1109628385 h 250"/>
                <a:gd name="T50" fmla="*/ 925068818 w 176"/>
                <a:gd name="T51" fmla="*/ 790443549 h 250"/>
                <a:gd name="T52" fmla="*/ 909654346 w 176"/>
                <a:gd name="T53" fmla="*/ 608024576 h 250"/>
                <a:gd name="T54" fmla="*/ 863410535 w 176"/>
                <a:gd name="T55" fmla="*/ 471219980 h 250"/>
                <a:gd name="T56" fmla="*/ 801752253 w 176"/>
                <a:gd name="T57" fmla="*/ 380029959 h 250"/>
                <a:gd name="T58" fmla="*/ 693811441 w 176"/>
                <a:gd name="T59" fmla="*/ 349607397 h 250"/>
                <a:gd name="T60" fmla="*/ 647567631 w 176"/>
                <a:gd name="T61" fmla="*/ 349607397 h 250"/>
                <a:gd name="T62" fmla="*/ 555041291 w 176"/>
                <a:gd name="T63" fmla="*/ 425605603 h 250"/>
                <a:gd name="T64" fmla="*/ 477968536 w 176"/>
                <a:gd name="T65" fmla="*/ 638408405 h 250"/>
                <a:gd name="T66" fmla="*/ 925068818 w 176"/>
                <a:gd name="T67" fmla="*/ 790443549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w="9525">
              <a:noFill/>
              <a:round/>
              <a:headEnd/>
              <a:tailEnd/>
            </a:ln>
          </p:spPr>
          <p:txBody>
            <a:bodyPr/>
            <a:lstStyle/>
            <a:p>
              <a:endParaRPr lang="en-US">
                <a:solidFill>
                  <a:srgbClr val="FFFFFF"/>
                </a:solidFill>
              </a:endParaRPr>
            </a:p>
          </p:txBody>
        </p:sp>
        <p:sp>
          <p:nvSpPr>
            <p:cNvPr id="26"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w="9525">
              <a:noFill/>
              <a:round/>
              <a:headEnd/>
              <a:tailEnd/>
            </a:ln>
          </p:spPr>
          <p:txBody>
            <a:bodyPr/>
            <a:lstStyle/>
            <a:p>
              <a:endParaRPr lang="en-US">
                <a:solidFill>
                  <a:srgbClr val="FFFFFF"/>
                </a:solidFill>
              </a:endParaRPr>
            </a:p>
          </p:txBody>
        </p:sp>
        <p:sp>
          <p:nvSpPr>
            <p:cNvPr id="27"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w="9525">
              <a:noFill/>
              <a:round/>
              <a:headEnd/>
              <a:tailEnd/>
            </a:ln>
          </p:spPr>
          <p:txBody>
            <a:bodyPr/>
            <a:lstStyle/>
            <a:p>
              <a:endParaRPr lang="en-US">
                <a:solidFill>
                  <a:srgbClr val="FFFFFF"/>
                </a:solidFill>
              </a:endParaRPr>
            </a:p>
          </p:txBody>
        </p:sp>
        <p:sp>
          <p:nvSpPr>
            <p:cNvPr id="28" name="Freeform 27"/>
            <p:cNvSpPr>
              <a:spLocks/>
            </p:cNvSpPr>
            <p:nvPr/>
          </p:nvSpPr>
          <p:spPr bwMode="auto">
            <a:xfrm>
              <a:off x="8849717" y="6589001"/>
              <a:ext cx="74166" cy="105223"/>
            </a:xfrm>
            <a:custGeom>
              <a:avLst/>
              <a:gdLst>
                <a:gd name="T0" fmla="*/ 1336771916 w 416"/>
                <a:gd name="T1" fmla="*/ 0 h 582"/>
                <a:gd name="T2" fmla="*/ 2147483647 w 416"/>
                <a:gd name="T3" fmla="*/ 2147483647 h 582"/>
                <a:gd name="T4" fmla="*/ 1997308539 w 416"/>
                <a:gd name="T5" fmla="*/ 2147483647 h 582"/>
                <a:gd name="T6" fmla="*/ 1415424145 w 416"/>
                <a:gd name="T7" fmla="*/ 2147483647 h 582"/>
                <a:gd name="T8" fmla="*/ 0 w 416"/>
                <a:gd name="T9" fmla="*/ 2147483647 h 582"/>
                <a:gd name="T10" fmla="*/ 1336771916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w="9525">
              <a:noFill/>
              <a:round/>
              <a:headEnd/>
              <a:tailEnd/>
            </a:ln>
          </p:spPr>
          <p:txBody>
            <a:bodyPr/>
            <a:lstStyle/>
            <a:p>
              <a:endParaRPr lang="en-US">
                <a:solidFill>
                  <a:srgbClr val="FFFFFF"/>
                </a:solidFill>
              </a:endParaRPr>
            </a:p>
          </p:txBody>
        </p:sp>
        <p:sp>
          <p:nvSpPr>
            <p:cNvPr id="29" name="Freeform 28"/>
            <p:cNvSpPr>
              <a:spLocks noEditPoints="1"/>
            </p:cNvSpPr>
            <p:nvPr/>
          </p:nvSpPr>
          <p:spPr bwMode="auto">
            <a:xfrm>
              <a:off x="8977626" y="6528874"/>
              <a:ext cx="12899" cy="12884"/>
            </a:xfrm>
            <a:custGeom>
              <a:avLst/>
              <a:gdLst>
                <a:gd name="T0" fmla="*/ 287240651 w 72"/>
                <a:gd name="T1" fmla="*/ 0 h 72"/>
                <a:gd name="T2" fmla="*/ 398918740 w 72"/>
                <a:gd name="T3" fmla="*/ 15968860 h 72"/>
                <a:gd name="T4" fmla="*/ 494665623 w 72"/>
                <a:gd name="T5" fmla="*/ 79764775 h 72"/>
                <a:gd name="T6" fmla="*/ 558470370 w 72"/>
                <a:gd name="T7" fmla="*/ 175498211 h 72"/>
                <a:gd name="T8" fmla="*/ 574441339 w 72"/>
                <a:gd name="T9" fmla="*/ 287160744 h 72"/>
                <a:gd name="T10" fmla="*/ 574441339 w 72"/>
                <a:gd name="T11" fmla="*/ 335027562 h 72"/>
                <a:gd name="T12" fmla="*/ 526567997 w 72"/>
                <a:gd name="T13" fmla="*/ 446690095 h 72"/>
                <a:gd name="T14" fmla="*/ 446792281 w 72"/>
                <a:gd name="T15" fmla="*/ 526454871 h 72"/>
                <a:gd name="T16" fmla="*/ 351045398 w 72"/>
                <a:gd name="T17" fmla="*/ 558352829 h 72"/>
                <a:gd name="T18" fmla="*/ 287240651 w 72"/>
                <a:gd name="T19" fmla="*/ 574321688 h 72"/>
                <a:gd name="T20" fmla="*/ 175522599 w 72"/>
                <a:gd name="T21" fmla="*/ 542423730 h 72"/>
                <a:gd name="T22" fmla="*/ 79775715 w 72"/>
                <a:gd name="T23" fmla="*/ 494556913 h 72"/>
                <a:gd name="T24" fmla="*/ 15971169 w 72"/>
                <a:gd name="T25" fmla="*/ 398823278 h 72"/>
                <a:gd name="T26" fmla="*/ 0 w 72"/>
                <a:gd name="T27" fmla="*/ 287160744 h 72"/>
                <a:gd name="T28" fmla="*/ 0 w 72"/>
                <a:gd name="T29" fmla="*/ 223365028 h 72"/>
                <a:gd name="T30" fmla="*/ 47873542 w 72"/>
                <a:gd name="T31" fmla="*/ 127631393 h 72"/>
                <a:gd name="T32" fmla="*/ 127649257 w 72"/>
                <a:gd name="T33" fmla="*/ 47866818 h 72"/>
                <a:gd name="T34" fmla="*/ 223396141 w 72"/>
                <a:gd name="T35" fmla="*/ 0 h 72"/>
                <a:gd name="T36" fmla="*/ 287240651 w 72"/>
                <a:gd name="T37" fmla="*/ 0 h 72"/>
                <a:gd name="T38" fmla="*/ 287240651 w 72"/>
                <a:gd name="T39" fmla="*/ 47866818 h 72"/>
                <a:gd name="T40" fmla="*/ 207424972 w 72"/>
                <a:gd name="T41" fmla="*/ 63795716 h 72"/>
                <a:gd name="T42" fmla="*/ 79775715 w 72"/>
                <a:gd name="T43" fmla="*/ 191427309 h 72"/>
                <a:gd name="T44" fmla="*/ 63844511 w 72"/>
                <a:gd name="T45" fmla="*/ 287160744 h 72"/>
                <a:gd name="T46" fmla="*/ 127649257 w 72"/>
                <a:gd name="T47" fmla="*/ 446690095 h 72"/>
                <a:gd name="T48" fmla="*/ 239367309 w 72"/>
                <a:gd name="T49" fmla="*/ 510525772 h 72"/>
                <a:gd name="T50" fmla="*/ 287240651 w 72"/>
                <a:gd name="T51" fmla="*/ 526454871 h 72"/>
                <a:gd name="T52" fmla="*/ 382947571 w 72"/>
                <a:gd name="T53" fmla="*/ 510525772 h 72"/>
                <a:gd name="T54" fmla="*/ 494665623 w 72"/>
                <a:gd name="T55" fmla="*/ 382894379 h 72"/>
                <a:gd name="T56" fmla="*/ 510596828 w 72"/>
                <a:gd name="T57" fmla="*/ 287160744 h 72"/>
                <a:gd name="T58" fmla="*/ 446792281 w 72"/>
                <a:gd name="T59" fmla="*/ 111662534 h 72"/>
                <a:gd name="T60" fmla="*/ 335074229 w 72"/>
                <a:gd name="T61" fmla="*/ 47866818 h 72"/>
                <a:gd name="T62" fmla="*/ 287240651 w 72"/>
                <a:gd name="T63" fmla="*/ 47866818 h 72"/>
                <a:gd name="T64" fmla="*/ 175522599 w 72"/>
                <a:gd name="T65" fmla="*/ 446690095 h 72"/>
                <a:gd name="T66" fmla="*/ 175522599 w 72"/>
                <a:gd name="T67" fmla="*/ 127631393 h 72"/>
                <a:gd name="T68" fmla="*/ 271269483 w 72"/>
                <a:gd name="T69" fmla="*/ 127631393 h 72"/>
                <a:gd name="T70" fmla="*/ 382947571 w 72"/>
                <a:gd name="T71" fmla="*/ 143600453 h 72"/>
                <a:gd name="T72" fmla="*/ 398918740 w 72"/>
                <a:gd name="T73" fmla="*/ 175498211 h 72"/>
                <a:gd name="T74" fmla="*/ 398918740 w 72"/>
                <a:gd name="T75" fmla="*/ 223365028 h 72"/>
                <a:gd name="T76" fmla="*/ 382947571 w 72"/>
                <a:gd name="T77" fmla="*/ 271191885 h 72"/>
                <a:gd name="T78" fmla="*/ 351045398 w 72"/>
                <a:gd name="T79" fmla="*/ 287160744 h 72"/>
                <a:gd name="T80" fmla="*/ 382947571 w 72"/>
                <a:gd name="T81" fmla="*/ 319058702 h 72"/>
                <a:gd name="T82" fmla="*/ 398918740 w 72"/>
                <a:gd name="T83" fmla="*/ 366925520 h 72"/>
                <a:gd name="T84" fmla="*/ 351045398 w 72"/>
                <a:gd name="T85" fmla="*/ 446690095 h 72"/>
                <a:gd name="T86" fmla="*/ 335074229 w 72"/>
                <a:gd name="T87" fmla="*/ 366925520 h 72"/>
                <a:gd name="T88" fmla="*/ 319143024 w 72"/>
                <a:gd name="T89" fmla="*/ 335027562 h 72"/>
                <a:gd name="T90" fmla="*/ 239367309 w 72"/>
                <a:gd name="T91" fmla="*/ 319058702 h 72"/>
                <a:gd name="T92" fmla="*/ 239367309 w 72"/>
                <a:gd name="T93" fmla="*/ 271191885 h 72"/>
                <a:gd name="T94" fmla="*/ 271269483 w 72"/>
                <a:gd name="T95" fmla="*/ 271191885 h 72"/>
                <a:gd name="T96" fmla="*/ 335074229 w 72"/>
                <a:gd name="T97" fmla="*/ 239294127 h 72"/>
                <a:gd name="T98" fmla="*/ 351045398 w 72"/>
                <a:gd name="T99" fmla="*/ 223365028 h 72"/>
                <a:gd name="T100" fmla="*/ 335074229 w 72"/>
                <a:gd name="T101" fmla="*/ 175498211 h 72"/>
                <a:gd name="T102" fmla="*/ 271269483 w 72"/>
                <a:gd name="T103" fmla="*/ 159529351 h 72"/>
                <a:gd name="T104" fmla="*/ 239367309 w 72"/>
                <a:gd name="T105" fmla="*/ 175498211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w="9525">
              <a:noFill/>
              <a:round/>
              <a:headEnd/>
              <a:tailEnd/>
            </a:ln>
          </p:spPr>
          <p:txBody>
            <a:bodyPr/>
            <a:lstStyle/>
            <a:p>
              <a:endParaRPr lang="en-US">
                <a:solidFill>
                  <a:srgbClr val="FFFFFF"/>
                </a:solidFill>
              </a:endParaRPr>
            </a:p>
          </p:txBody>
        </p:sp>
      </p:grpSp>
    </p:spTree>
    <p:extLst>
      <p:ext uri="{BB962C8B-B14F-4D97-AF65-F5344CB8AC3E}">
        <p14:creationId xmlns:p14="http://schemas.microsoft.com/office/powerpoint/2010/main" val="251092144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1" tIns="54409" rIns="108821" bIns="54409" anchor="ctr"/>
          <a:lstStyle/>
          <a:p>
            <a:pPr algn="ctr" defTabSz="914323"/>
            <a:endParaRPr lang="en-US" sz="1900">
              <a:solidFill>
                <a:srgbClr val="FFFFFF"/>
              </a:solidFill>
              <a:ea typeface="ＭＳ Ｐゴシック" pitchFamily="-111" charset="-128"/>
            </a:endParaRPr>
          </a:p>
        </p:txBody>
      </p:sp>
      <p:pic>
        <p:nvPicPr>
          <p:cNvPr id="12" name="Picture 11"/>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1696699" y="6528878"/>
            <a:ext cx="187409" cy="258055"/>
          </a:xfrm>
          <a:prstGeom prst="rect">
            <a:avLst/>
          </a:prstGeom>
        </p:spPr>
      </p:pic>
      <p:sp>
        <p:nvSpPr>
          <p:cNvPr id="7" name="Rectangle 5"/>
          <p:cNvSpPr>
            <a:spLocks noChangeArrowheads="1"/>
          </p:cNvSpPr>
          <p:nvPr userDrawn="1"/>
        </p:nvSpPr>
        <p:spPr bwMode="auto">
          <a:xfrm>
            <a:off x="0" y="3"/>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1" tIns="54409" rIns="108821" bIns="54409" anchor="ctr"/>
          <a:lstStyle/>
          <a:p>
            <a:pPr algn="ctr" defTabSz="914323" fontAlgn="base">
              <a:spcBef>
                <a:spcPct val="0"/>
              </a:spcBef>
              <a:spcAft>
                <a:spcPct val="0"/>
              </a:spcAft>
            </a:pPr>
            <a:endParaRPr lang="en-US" sz="1900" dirty="0">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23"/>
            <a:r>
              <a:rPr lang="en-US" sz="700" dirty="0" smtClean="0">
                <a:solidFill>
                  <a:srgbClr val="FFFFFF"/>
                </a:solidFill>
              </a:rPr>
              <a:t>© 2015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49"/>
            <a:ext cx="11579384" cy="411163"/>
          </a:xfrm>
          <a:prstGeom prst="rect">
            <a:avLst/>
          </a:prstGeom>
        </p:spPr>
        <p:txBody>
          <a:bodyPr vert="horz" lIns="108821" tIns="54409" rIns="108821" bIns="54409"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1" tIns="54409" rIns="108821" bIns="5440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5314958"/>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7" r:id="rId9"/>
  </p:sldLayoutIdLst>
  <p:timing>
    <p:tnLst>
      <p:par>
        <p:cTn xmlns:p14="http://schemas.microsoft.com/office/powerpoint/2010/main" id="1" dur="indefinite" restart="never" nodeType="tmRoot"/>
      </p:par>
    </p:tnLst>
  </p:timing>
  <p:hf hdr="0" ftr="0" dt="0"/>
  <p:txStyles>
    <p:titleStyle>
      <a:lvl1pPr algn="l" defTabSz="1088200" rtl="0" eaLnBrk="1" latinLnBrk="0" hangingPunct="1">
        <a:spcBef>
          <a:spcPct val="0"/>
        </a:spcBef>
        <a:buNone/>
        <a:defRPr sz="2400" kern="1200">
          <a:solidFill>
            <a:schemeClr val="bg2"/>
          </a:solidFill>
          <a:latin typeface="+mj-lt"/>
          <a:ea typeface="+mj-ea"/>
          <a:cs typeface="+mj-cs"/>
        </a:defRPr>
      </a:lvl1pPr>
    </p:titleStyle>
    <p:bodyStyle>
      <a:lvl1pPr marL="275829" indent="-275829" algn="l" defTabSz="1088200"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1pPr>
      <a:lvl2pPr marL="551655" indent="-275829" algn="l" defTabSz="1088200"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2pPr>
      <a:lvl3pPr marL="751915" indent="-200260" algn="l" defTabSz="1088200"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3pPr>
      <a:lvl4pPr marL="950287" indent="-198371" algn="l" defTabSz="1088200"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4pPr>
      <a:lvl5pPr marL="1088200" indent="-137915" algn="l" defTabSz="1088200" rtl="0" eaLnBrk="1" latinLnBrk="0" hangingPunct="1">
        <a:spcBef>
          <a:spcPts val="715"/>
        </a:spcBef>
        <a:buClr>
          <a:schemeClr val="accent4"/>
        </a:buClr>
        <a:buSzPct val="70000"/>
        <a:buFont typeface="Wingdings" pitchFamily="2" charset="2"/>
        <a:buChar char="§"/>
        <a:defRPr sz="1500" kern="1200">
          <a:solidFill>
            <a:schemeClr val="tx1"/>
          </a:solidFill>
          <a:latin typeface="+mn-lt"/>
          <a:ea typeface="+mn-ea"/>
          <a:cs typeface="+mn-cs"/>
        </a:defRPr>
      </a:lvl5pPr>
      <a:lvl6pPr marL="2992551" indent="-272051" algn="l" defTabSz="108820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649" indent="-272051" algn="l" defTabSz="108820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748" indent="-272051" algn="l" defTabSz="108820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849" indent="-272051" algn="l" defTabSz="108820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00" rtl="0" eaLnBrk="1" latinLnBrk="0" hangingPunct="1">
        <a:defRPr sz="2100" kern="1200">
          <a:solidFill>
            <a:schemeClr val="tx1"/>
          </a:solidFill>
          <a:latin typeface="+mn-lt"/>
          <a:ea typeface="+mn-ea"/>
          <a:cs typeface="+mn-cs"/>
        </a:defRPr>
      </a:lvl1pPr>
      <a:lvl2pPr marL="544099" algn="l" defTabSz="1088200" rtl="0" eaLnBrk="1" latinLnBrk="0" hangingPunct="1">
        <a:defRPr sz="2100" kern="1200">
          <a:solidFill>
            <a:schemeClr val="tx1"/>
          </a:solidFill>
          <a:latin typeface="+mn-lt"/>
          <a:ea typeface="+mn-ea"/>
          <a:cs typeface="+mn-cs"/>
        </a:defRPr>
      </a:lvl2pPr>
      <a:lvl3pPr marL="1088200" algn="l" defTabSz="1088200" rtl="0" eaLnBrk="1" latinLnBrk="0" hangingPunct="1">
        <a:defRPr sz="2100" kern="1200">
          <a:solidFill>
            <a:schemeClr val="tx1"/>
          </a:solidFill>
          <a:latin typeface="+mn-lt"/>
          <a:ea typeface="+mn-ea"/>
          <a:cs typeface="+mn-cs"/>
        </a:defRPr>
      </a:lvl3pPr>
      <a:lvl4pPr marL="1632300" algn="l" defTabSz="1088200" rtl="0" eaLnBrk="1" latinLnBrk="0" hangingPunct="1">
        <a:defRPr sz="2100" kern="1200">
          <a:solidFill>
            <a:schemeClr val="tx1"/>
          </a:solidFill>
          <a:latin typeface="+mn-lt"/>
          <a:ea typeface="+mn-ea"/>
          <a:cs typeface="+mn-cs"/>
        </a:defRPr>
      </a:lvl4pPr>
      <a:lvl5pPr marL="2176399" algn="l" defTabSz="1088200" rtl="0" eaLnBrk="1" latinLnBrk="0" hangingPunct="1">
        <a:defRPr sz="2100" kern="1200">
          <a:solidFill>
            <a:schemeClr val="tx1"/>
          </a:solidFill>
          <a:latin typeface="+mn-lt"/>
          <a:ea typeface="+mn-ea"/>
          <a:cs typeface="+mn-cs"/>
        </a:defRPr>
      </a:lvl5pPr>
      <a:lvl6pPr marL="2720500" algn="l" defTabSz="1088200" rtl="0" eaLnBrk="1" latinLnBrk="0" hangingPunct="1">
        <a:defRPr sz="2100" kern="1200">
          <a:solidFill>
            <a:schemeClr val="tx1"/>
          </a:solidFill>
          <a:latin typeface="+mn-lt"/>
          <a:ea typeface="+mn-ea"/>
          <a:cs typeface="+mn-cs"/>
        </a:defRPr>
      </a:lvl6pPr>
      <a:lvl7pPr marL="3264599" algn="l" defTabSz="1088200" rtl="0" eaLnBrk="1" latinLnBrk="0" hangingPunct="1">
        <a:defRPr sz="2100" kern="1200">
          <a:solidFill>
            <a:schemeClr val="tx1"/>
          </a:solidFill>
          <a:latin typeface="+mn-lt"/>
          <a:ea typeface="+mn-ea"/>
          <a:cs typeface="+mn-cs"/>
        </a:defRPr>
      </a:lvl7pPr>
      <a:lvl8pPr marL="3808700" algn="l" defTabSz="1088200" rtl="0" eaLnBrk="1" latinLnBrk="0" hangingPunct="1">
        <a:defRPr sz="2100" kern="1200">
          <a:solidFill>
            <a:schemeClr val="tx1"/>
          </a:solidFill>
          <a:latin typeface="+mn-lt"/>
          <a:ea typeface="+mn-ea"/>
          <a:cs typeface="+mn-cs"/>
        </a:defRPr>
      </a:lvl8pPr>
      <a:lvl9pPr marL="4352799" algn="l" defTabSz="1088200"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1" tIns="54409" rIns="108821" bIns="54409" anchor="ctr"/>
          <a:lstStyle/>
          <a:p>
            <a:pPr algn="ctr" defTabSz="914323"/>
            <a:endParaRPr lang="en-US" sz="1900">
              <a:solidFill>
                <a:srgbClr val="FFFFFF"/>
              </a:solidFill>
              <a:ea typeface="ＭＳ Ｐゴシック" pitchFamily="-111" charset="-128"/>
            </a:endParaRPr>
          </a:p>
        </p:txBody>
      </p:sp>
      <p:pic>
        <p:nvPicPr>
          <p:cNvPr id="12" name="Picture 11"/>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1696699" y="6528878"/>
            <a:ext cx="187409" cy="258055"/>
          </a:xfrm>
          <a:prstGeom prst="rect">
            <a:avLst/>
          </a:prstGeom>
        </p:spPr>
      </p:pic>
      <p:sp>
        <p:nvSpPr>
          <p:cNvPr id="7" name="Rectangle 5"/>
          <p:cNvSpPr>
            <a:spLocks noChangeArrowheads="1"/>
          </p:cNvSpPr>
          <p:nvPr userDrawn="1"/>
        </p:nvSpPr>
        <p:spPr bwMode="auto">
          <a:xfrm>
            <a:off x="0" y="3"/>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1" tIns="54409" rIns="108821" bIns="54409" anchor="ctr"/>
          <a:lstStyle/>
          <a:p>
            <a:pPr algn="ctr" defTabSz="914323" fontAlgn="base">
              <a:spcBef>
                <a:spcPct val="0"/>
              </a:spcBef>
              <a:spcAft>
                <a:spcPct val="0"/>
              </a:spcAft>
            </a:pPr>
            <a:endParaRPr lang="en-US" sz="1900" dirty="0">
              <a:solidFill>
                <a:srgbClr val="FFFFFF"/>
              </a:solidFill>
              <a:ea typeface="ＭＳ Ｐゴシック" pitchFamily="-111" charset="-128"/>
            </a:endParaRPr>
          </a:p>
        </p:txBody>
      </p:sp>
      <p:sp>
        <p:nvSpPr>
          <p:cNvPr id="9"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pPr defTabSz="914323"/>
            <a:r>
              <a:rPr lang="en-US" sz="700" dirty="0" smtClean="0">
                <a:solidFill>
                  <a:srgbClr val="FFFFFF"/>
                </a:solidFill>
              </a:rPr>
              <a:t>© 2015 Adobe Systems Incorporated.  All Rights Reserved.  Adobe Confidential.</a:t>
            </a:r>
            <a:endParaRPr lang="en-US" sz="700" dirty="0">
              <a:solidFill>
                <a:srgbClr val="FFFFFF"/>
              </a:solidFill>
            </a:endParaRPr>
          </a:p>
        </p:txBody>
      </p:sp>
      <p:sp>
        <p:nvSpPr>
          <p:cNvPr id="2" name="Title Placeholder 1"/>
          <p:cNvSpPr>
            <a:spLocks noGrp="1"/>
          </p:cNvSpPr>
          <p:nvPr>
            <p:ph type="title"/>
          </p:nvPr>
        </p:nvSpPr>
        <p:spPr>
          <a:xfrm>
            <a:off x="304721" y="184149"/>
            <a:ext cx="11579384" cy="411163"/>
          </a:xfrm>
          <a:prstGeom prst="rect">
            <a:avLst/>
          </a:prstGeom>
        </p:spPr>
        <p:txBody>
          <a:bodyPr vert="horz" lIns="108821" tIns="54409" rIns="108821" bIns="54409"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1" tIns="54409" rIns="108821" bIns="5440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07590105"/>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8" r:id="rId9"/>
  </p:sldLayoutIdLst>
  <p:timing>
    <p:tnLst>
      <p:par>
        <p:cTn xmlns:p14="http://schemas.microsoft.com/office/powerpoint/2010/main" id="1" dur="indefinite" restart="never" nodeType="tmRoot"/>
      </p:par>
    </p:tnLst>
  </p:timing>
  <p:hf hdr="0" ftr="0" dt="0"/>
  <p:txStyles>
    <p:titleStyle>
      <a:lvl1pPr algn="l" defTabSz="1088200" rtl="0" eaLnBrk="1" latinLnBrk="0" hangingPunct="1">
        <a:spcBef>
          <a:spcPct val="0"/>
        </a:spcBef>
        <a:buNone/>
        <a:defRPr sz="2400" kern="1200">
          <a:solidFill>
            <a:schemeClr val="bg2"/>
          </a:solidFill>
          <a:latin typeface="+mj-lt"/>
          <a:ea typeface="+mj-ea"/>
          <a:cs typeface="+mj-cs"/>
        </a:defRPr>
      </a:lvl1pPr>
    </p:titleStyle>
    <p:bodyStyle>
      <a:lvl1pPr marL="275829" indent="-275829" algn="l" defTabSz="1088200"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1pPr>
      <a:lvl2pPr marL="551655" indent="-275829" algn="l" defTabSz="1088200" rtl="0" eaLnBrk="1" latinLnBrk="0" hangingPunct="1">
        <a:spcBef>
          <a:spcPts val="715"/>
        </a:spcBef>
        <a:buClr>
          <a:schemeClr val="accent4"/>
        </a:buClr>
        <a:buSzPct val="70000"/>
        <a:buFont typeface="Wingdings" pitchFamily="2" charset="2"/>
        <a:buChar char="§"/>
        <a:defRPr sz="2000" kern="1200">
          <a:solidFill>
            <a:schemeClr val="tx1"/>
          </a:solidFill>
          <a:latin typeface="+mn-lt"/>
          <a:ea typeface="+mn-ea"/>
          <a:cs typeface="+mn-cs"/>
        </a:defRPr>
      </a:lvl2pPr>
      <a:lvl3pPr marL="751915" indent="-200260" algn="l" defTabSz="1088200"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3pPr>
      <a:lvl4pPr marL="950287" indent="-198371" algn="l" defTabSz="1088200" rtl="0" eaLnBrk="1" latinLnBrk="0" hangingPunct="1">
        <a:spcBef>
          <a:spcPts val="715"/>
        </a:spcBef>
        <a:buClr>
          <a:schemeClr val="accent4"/>
        </a:buClr>
        <a:buSzPct val="70000"/>
        <a:buFont typeface="Wingdings" pitchFamily="2" charset="2"/>
        <a:buChar char="§"/>
        <a:defRPr sz="1900" kern="1200">
          <a:solidFill>
            <a:schemeClr val="tx1"/>
          </a:solidFill>
          <a:latin typeface="+mn-lt"/>
          <a:ea typeface="+mn-ea"/>
          <a:cs typeface="+mn-cs"/>
        </a:defRPr>
      </a:lvl4pPr>
      <a:lvl5pPr marL="1088200" indent="-137915" algn="l" defTabSz="1088200" rtl="0" eaLnBrk="1" latinLnBrk="0" hangingPunct="1">
        <a:spcBef>
          <a:spcPts val="715"/>
        </a:spcBef>
        <a:buClr>
          <a:schemeClr val="accent4"/>
        </a:buClr>
        <a:buSzPct val="70000"/>
        <a:buFont typeface="Wingdings" pitchFamily="2" charset="2"/>
        <a:buChar char="§"/>
        <a:defRPr sz="1500" kern="1200">
          <a:solidFill>
            <a:schemeClr val="tx1"/>
          </a:solidFill>
          <a:latin typeface="+mn-lt"/>
          <a:ea typeface="+mn-ea"/>
          <a:cs typeface="+mn-cs"/>
        </a:defRPr>
      </a:lvl5pPr>
      <a:lvl6pPr marL="2992551" indent="-272051" algn="l" defTabSz="108820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649" indent="-272051" algn="l" defTabSz="108820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748" indent="-272051" algn="l" defTabSz="108820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849" indent="-272051" algn="l" defTabSz="108820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00" rtl="0" eaLnBrk="1" latinLnBrk="0" hangingPunct="1">
        <a:defRPr sz="2100" kern="1200">
          <a:solidFill>
            <a:schemeClr val="tx1"/>
          </a:solidFill>
          <a:latin typeface="+mn-lt"/>
          <a:ea typeface="+mn-ea"/>
          <a:cs typeface="+mn-cs"/>
        </a:defRPr>
      </a:lvl1pPr>
      <a:lvl2pPr marL="544099" algn="l" defTabSz="1088200" rtl="0" eaLnBrk="1" latinLnBrk="0" hangingPunct="1">
        <a:defRPr sz="2100" kern="1200">
          <a:solidFill>
            <a:schemeClr val="tx1"/>
          </a:solidFill>
          <a:latin typeface="+mn-lt"/>
          <a:ea typeface="+mn-ea"/>
          <a:cs typeface="+mn-cs"/>
        </a:defRPr>
      </a:lvl2pPr>
      <a:lvl3pPr marL="1088200" algn="l" defTabSz="1088200" rtl="0" eaLnBrk="1" latinLnBrk="0" hangingPunct="1">
        <a:defRPr sz="2100" kern="1200">
          <a:solidFill>
            <a:schemeClr val="tx1"/>
          </a:solidFill>
          <a:latin typeface="+mn-lt"/>
          <a:ea typeface="+mn-ea"/>
          <a:cs typeface="+mn-cs"/>
        </a:defRPr>
      </a:lvl3pPr>
      <a:lvl4pPr marL="1632300" algn="l" defTabSz="1088200" rtl="0" eaLnBrk="1" latinLnBrk="0" hangingPunct="1">
        <a:defRPr sz="2100" kern="1200">
          <a:solidFill>
            <a:schemeClr val="tx1"/>
          </a:solidFill>
          <a:latin typeface="+mn-lt"/>
          <a:ea typeface="+mn-ea"/>
          <a:cs typeface="+mn-cs"/>
        </a:defRPr>
      </a:lvl4pPr>
      <a:lvl5pPr marL="2176399" algn="l" defTabSz="1088200" rtl="0" eaLnBrk="1" latinLnBrk="0" hangingPunct="1">
        <a:defRPr sz="2100" kern="1200">
          <a:solidFill>
            <a:schemeClr val="tx1"/>
          </a:solidFill>
          <a:latin typeface="+mn-lt"/>
          <a:ea typeface="+mn-ea"/>
          <a:cs typeface="+mn-cs"/>
        </a:defRPr>
      </a:lvl5pPr>
      <a:lvl6pPr marL="2720500" algn="l" defTabSz="1088200" rtl="0" eaLnBrk="1" latinLnBrk="0" hangingPunct="1">
        <a:defRPr sz="2100" kern="1200">
          <a:solidFill>
            <a:schemeClr val="tx1"/>
          </a:solidFill>
          <a:latin typeface="+mn-lt"/>
          <a:ea typeface="+mn-ea"/>
          <a:cs typeface="+mn-cs"/>
        </a:defRPr>
      </a:lvl6pPr>
      <a:lvl7pPr marL="3264599" algn="l" defTabSz="1088200" rtl="0" eaLnBrk="1" latinLnBrk="0" hangingPunct="1">
        <a:defRPr sz="2100" kern="1200">
          <a:solidFill>
            <a:schemeClr val="tx1"/>
          </a:solidFill>
          <a:latin typeface="+mn-lt"/>
          <a:ea typeface="+mn-ea"/>
          <a:cs typeface="+mn-cs"/>
        </a:defRPr>
      </a:lvl7pPr>
      <a:lvl8pPr marL="3808700" algn="l" defTabSz="1088200" rtl="0" eaLnBrk="1" latinLnBrk="0" hangingPunct="1">
        <a:defRPr sz="2100" kern="1200">
          <a:solidFill>
            <a:schemeClr val="tx1"/>
          </a:solidFill>
          <a:latin typeface="+mn-lt"/>
          <a:ea typeface="+mn-ea"/>
          <a:cs typeface="+mn-cs"/>
        </a:defRPr>
      </a:lvl8pPr>
      <a:lvl9pPr marL="4352799" algn="l" defTabSz="108820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9.jpeg"/><Relationship Id="rId4" Type="http://schemas.openxmlformats.org/officeDocument/2006/relationships/image" Target="../media/image13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1.jpg"/><Relationship Id="rId4" Type="http://schemas.openxmlformats.org/officeDocument/2006/relationships/image" Target="../media/image172.png"/><Relationship Id="rId1" Type="http://schemas.openxmlformats.org/officeDocument/2006/relationships/slideLayout" Target="../slideLayouts/slideLayout120.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 Type="http://schemas.openxmlformats.org/officeDocument/2006/relationships/slideLayout" Target="../slideLayouts/slideLayout19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1" Type="http://schemas.openxmlformats.org/officeDocument/2006/relationships/image" Target="../media/image188.png"/><Relationship Id="rId12" Type="http://schemas.openxmlformats.org/officeDocument/2006/relationships/image" Target="../media/image189.png"/><Relationship Id="rId13" Type="http://schemas.openxmlformats.org/officeDocument/2006/relationships/image" Target="../media/image190.png"/><Relationship Id="rId14" Type="http://schemas.openxmlformats.org/officeDocument/2006/relationships/image" Target="../media/image191.tiff"/><Relationship Id="rId15" Type="http://schemas.openxmlformats.org/officeDocument/2006/relationships/image" Target="../media/image192.png"/><Relationship Id="rId16" Type="http://schemas.openxmlformats.org/officeDocument/2006/relationships/image" Target="../media/image193.png"/><Relationship Id="rId1" Type="http://schemas.openxmlformats.org/officeDocument/2006/relationships/slideLayout" Target="../slideLayouts/slideLayout205.xml"/><Relationship Id="rId2" Type="http://schemas.openxmlformats.org/officeDocument/2006/relationships/notesSlide" Target="../notesSlides/notesSlide10.xml"/><Relationship Id="rId3" Type="http://schemas.openxmlformats.org/officeDocument/2006/relationships/image" Target="../media/image180.tiff"/><Relationship Id="rId4" Type="http://schemas.openxmlformats.org/officeDocument/2006/relationships/image" Target="../media/image181.tiff"/><Relationship Id="rId5" Type="http://schemas.openxmlformats.org/officeDocument/2006/relationships/image" Target="../media/image182.tiff"/><Relationship Id="rId6" Type="http://schemas.openxmlformats.org/officeDocument/2006/relationships/image" Target="../media/image183.png"/><Relationship Id="rId7" Type="http://schemas.openxmlformats.org/officeDocument/2006/relationships/image" Target="../media/image184.png"/><Relationship Id="rId8" Type="http://schemas.openxmlformats.org/officeDocument/2006/relationships/image" Target="../media/image185.png"/><Relationship Id="rId9" Type="http://schemas.openxmlformats.org/officeDocument/2006/relationships/image" Target="../media/image186.png"/><Relationship Id="rId10" Type="http://schemas.openxmlformats.org/officeDocument/2006/relationships/image" Target="../media/image187.png"/></Relationships>
</file>

<file path=ppt/slides/_rels/slide13.xml.rels><?xml version="1.0" encoding="UTF-8" standalone="yes"?>
<Relationships xmlns="http://schemas.openxmlformats.org/package/2006/relationships"><Relationship Id="rId3" Type="http://schemas.openxmlformats.org/officeDocument/2006/relationships/image" Target="../media/image194.png"/><Relationship Id="rId4" Type="http://schemas.openxmlformats.org/officeDocument/2006/relationships/image" Target="../media/image195.png"/><Relationship Id="rId1" Type="http://schemas.openxmlformats.org/officeDocument/2006/relationships/slideLayout" Target="../slideLayouts/slideLayout208.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12.xml"/><Relationship Id="rId3" Type="http://schemas.openxmlformats.org/officeDocument/2006/relationships/image" Target="../media/image19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image" Target="../media/image197.png"/><Relationship Id="rId3" Type="http://schemas.openxmlformats.org/officeDocument/2006/relationships/image" Target="../media/image198.png"/></Relationships>
</file>

<file path=ppt/slides/_rels/slide17.xml.rels><?xml version="1.0" encoding="UTF-8" standalone="yes"?>
<Relationships xmlns="http://schemas.openxmlformats.org/package/2006/relationships"><Relationship Id="rId11" Type="http://schemas.openxmlformats.org/officeDocument/2006/relationships/image" Target="../media/image207.png"/><Relationship Id="rId12" Type="http://schemas.openxmlformats.org/officeDocument/2006/relationships/image" Target="../media/image208.png"/><Relationship Id="rId13" Type="http://schemas.openxmlformats.org/officeDocument/2006/relationships/image" Target="../media/image209.png"/><Relationship Id="rId1" Type="http://schemas.openxmlformats.org/officeDocument/2006/relationships/slideLayout" Target="../slideLayouts/slideLayout204.xml"/><Relationship Id="rId2" Type="http://schemas.openxmlformats.org/officeDocument/2006/relationships/notesSlide" Target="../notesSlides/notesSlide14.xml"/><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02.png"/><Relationship Id="rId7" Type="http://schemas.openxmlformats.org/officeDocument/2006/relationships/image" Target="../media/image203.png"/><Relationship Id="rId8" Type="http://schemas.openxmlformats.org/officeDocument/2006/relationships/image" Target="../media/image204.png"/><Relationship Id="rId9" Type="http://schemas.openxmlformats.org/officeDocument/2006/relationships/image" Target="../media/image205.png"/><Relationship Id="rId10" Type="http://schemas.openxmlformats.org/officeDocument/2006/relationships/image" Target="../media/image206.png"/></Relationships>
</file>

<file path=ppt/slides/_rels/slide18.xml.rels><?xml version="1.0" encoding="UTF-8" standalone="yes"?>
<Relationships xmlns="http://schemas.openxmlformats.org/package/2006/relationships"><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2.png"/><Relationship Id="rId6" Type="http://schemas.openxmlformats.org/officeDocument/2006/relationships/image" Target="../media/image213.png"/><Relationship Id="rId7" Type="http://schemas.openxmlformats.org/officeDocument/2006/relationships/image" Target="../media/image214.png"/><Relationship Id="rId8" Type="http://schemas.openxmlformats.org/officeDocument/2006/relationships/image" Target="../media/image215.png"/><Relationship Id="rId1" Type="http://schemas.openxmlformats.org/officeDocument/2006/relationships/slideLayout" Target="../slideLayouts/slideLayout209.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1" Type="http://schemas.openxmlformats.org/officeDocument/2006/relationships/image" Target="../media/image223.png"/><Relationship Id="rId12" Type="http://schemas.openxmlformats.org/officeDocument/2006/relationships/image" Target="../media/image224.png"/><Relationship Id="rId13" Type="http://schemas.openxmlformats.org/officeDocument/2006/relationships/image" Target="../media/image225.png"/><Relationship Id="rId1" Type="http://schemas.openxmlformats.org/officeDocument/2006/relationships/slideLayout" Target="../slideLayouts/slideLayout209.xml"/><Relationship Id="rId2" Type="http://schemas.openxmlformats.org/officeDocument/2006/relationships/image" Target="../media/image216.png"/><Relationship Id="rId3" Type="http://schemas.openxmlformats.org/officeDocument/2006/relationships/image" Target="../media/image217.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8.png"/><Relationship Id="rId7" Type="http://schemas.openxmlformats.org/officeDocument/2006/relationships/image" Target="../media/image219.png"/><Relationship Id="rId8" Type="http://schemas.openxmlformats.org/officeDocument/2006/relationships/image" Target="../media/image220.png"/><Relationship Id="rId9" Type="http://schemas.openxmlformats.org/officeDocument/2006/relationships/image" Target="../media/image221.png"/><Relationship Id="rId10" Type="http://schemas.openxmlformats.org/officeDocument/2006/relationships/image" Target="../media/image222.png"/></Relationships>
</file>

<file path=ppt/slides/_rels/slide2.xml.rels><?xml version="1.0" encoding="UTF-8" standalone="yes"?>
<Relationships xmlns="http://schemas.openxmlformats.org/package/2006/relationships"><Relationship Id="rId3" Type="http://schemas.microsoft.com/office/2007/relationships/hdphoto" Target="../media/hdphoto8.wdp"/><Relationship Id="rId4" Type="http://schemas.microsoft.com/office/2007/relationships/hdphoto" Target="../media/hdphoto9.wdp"/><Relationship Id="rId1" Type="http://schemas.openxmlformats.org/officeDocument/2006/relationships/slideLayout" Target="../slideLayouts/slideLayout357.xml"/><Relationship Id="rId2" Type="http://schemas.openxmlformats.org/officeDocument/2006/relationships/image" Target="../media/image1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16.xml"/><Relationship Id="rId3" Type="http://schemas.openxmlformats.org/officeDocument/2006/relationships/image" Target="../media/image2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 Id="rId1" Type="http://schemas.openxmlformats.org/officeDocument/2006/relationships/slideLayout" Target="../slideLayouts/slideLayout208.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31.png"/><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34.png"/></Relationships>
</file>

<file path=ppt/slides/_rels/slide27.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35.png"/><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image" Target="../media/image2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image" Target="../media/image2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0.xml"/><Relationship Id="rId2" Type="http://schemas.openxmlformats.org/officeDocument/2006/relationships/image" Target="../media/image2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0.xml"/><Relationship Id="rId2" Type="http://schemas.openxmlformats.org/officeDocument/2006/relationships/image" Target="../media/image241.png"/></Relationships>
</file>

<file path=ppt/slides/_rels/slide34.xml.rels><?xml version="1.0" encoding="UTF-8" standalone="yes"?>
<Relationships xmlns="http://schemas.openxmlformats.org/package/2006/relationships"><Relationship Id="rId3" Type="http://schemas.openxmlformats.org/officeDocument/2006/relationships/image" Target="../media/image242.png"/><Relationship Id="rId4" Type="http://schemas.openxmlformats.org/officeDocument/2006/relationships/image" Target="../media/image243.png"/><Relationship Id="rId5" Type="http://schemas.openxmlformats.org/officeDocument/2006/relationships/image" Target="../media/image244.png"/><Relationship Id="rId1" Type="http://schemas.openxmlformats.org/officeDocument/2006/relationships/slideLayout" Target="../slideLayouts/slideLayout337.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1" Type="http://schemas.openxmlformats.org/officeDocument/2006/relationships/image" Target="../media/image253.jpeg"/><Relationship Id="rId12" Type="http://schemas.openxmlformats.org/officeDocument/2006/relationships/image" Target="../media/image254.png"/><Relationship Id="rId13" Type="http://schemas.openxmlformats.org/officeDocument/2006/relationships/image" Target="../media/image255.png"/><Relationship Id="rId14" Type="http://schemas.openxmlformats.org/officeDocument/2006/relationships/image" Target="../media/image256.png"/><Relationship Id="rId15" Type="http://schemas.openxmlformats.org/officeDocument/2006/relationships/image" Target="../media/image257.png"/><Relationship Id="rId16" Type="http://schemas.openxmlformats.org/officeDocument/2006/relationships/image" Target="../media/image258.png"/><Relationship Id="rId1" Type="http://schemas.openxmlformats.org/officeDocument/2006/relationships/slideLayout" Target="../slideLayouts/slideLayout192.xml"/><Relationship Id="rId2" Type="http://schemas.openxmlformats.org/officeDocument/2006/relationships/notesSlide" Target="../notesSlides/notesSlide25.xml"/><Relationship Id="rId3" Type="http://schemas.openxmlformats.org/officeDocument/2006/relationships/image" Target="../media/image245.png"/><Relationship Id="rId4" Type="http://schemas.openxmlformats.org/officeDocument/2006/relationships/image" Target="../media/image246.png"/><Relationship Id="rId5" Type="http://schemas.openxmlformats.org/officeDocument/2006/relationships/image" Target="../media/image247.png"/><Relationship Id="rId6" Type="http://schemas.openxmlformats.org/officeDocument/2006/relationships/image" Target="../media/image248.png"/><Relationship Id="rId7" Type="http://schemas.openxmlformats.org/officeDocument/2006/relationships/image" Target="../media/image249.png"/><Relationship Id="rId8" Type="http://schemas.openxmlformats.org/officeDocument/2006/relationships/image" Target="../media/image250.jpeg"/><Relationship Id="rId9" Type="http://schemas.openxmlformats.org/officeDocument/2006/relationships/image" Target="../media/image251.jpeg"/><Relationship Id="rId10" Type="http://schemas.openxmlformats.org/officeDocument/2006/relationships/image" Target="../media/image25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26.xml"/><Relationship Id="rId3" Type="http://schemas.openxmlformats.org/officeDocument/2006/relationships/image" Target="../media/image259.png"/></Relationships>
</file>

<file path=ppt/slides/_rels/slide37.xml.rels><?xml version="1.0" encoding="UTF-8" standalone="yes"?>
<Relationships xmlns="http://schemas.openxmlformats.org/package/2006/relationships"><Relationship Id="rId11" Type="http://schemas.openxmlformats.org/officeDocument/2006/relationships/image" Target="../media/image266.png"/><Relationship Id="rId12" Type="http://schemas.openxmlformats.org/officeDocument/2006/relationships/image" Target="../media/image267.png"/><Relationship Id="rId13" Type="http://schemas.openxmlformats.org/officeDocument/2006/relationships/image" Target="../media/image268.png"/><Relationship Id="rId1" Type="http://schemas.openxmlformats.org/officeDocument/2006/relationships/slideLayout" Target="../slideLayouts/slideLayout143.xml"/><Relationship Id="rId2" Type="http://schemas.openxmlformats.org/officeDocument/2006/relationships/notesSlide" Target="../notesSlides/notesSlide27.xml"/><Relationship Id="rId3" Type="http://schemas.openxmlformats.org/officeDocument/2006/relationships/image" Target="../media/image260.png"/><Relationship Id="rId4" Type="http://schemas.microsoft.com/office/2007/relationships/hdphoto" Target="../media/hdphoto11.wdp"/><Relationship Id="rId5" Type="http://schemas.openxmlformats.org/officeDocument/2006/relationships/image" Target="../media/image261.png"/><Relationship Id="rId6" Type="http://schemas.microsoft.com/office/2007/relationships/hdphoto" Target="../media/hdphoto12.wdp"/><Relationship Id="rId7" Type="http://schemas.openxmlformats.org/officeDocument/2006/relationships/image" Target="../media/image262.png"/><Relationship Id="rId8" Type="http://schemas.openxmlformats.org/officeDocument/2006/relationships/image" Target="../media/image263.png"/><Relationship Id="rId9" Type="http://schemas.openxmlformats.org/officeDocument/2006/relationships/image" Target="../media/image264.png"/><Relationship Id="rId10" Type="http://schemas.openxmlformats.org/officeDocument/2006/relationships/image" Target="../media/image2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69.png"/><Relationship Id="rId3" Type="http://schemas.openxmlformats.org/officeDocument/2006/relationships/image" Target="../media/image270.png"/></Relationships>
</file>

<file path=ppt/slides/_rels/slide39.xml.rels><?xml version="1.0" encoding="UTF-8" standalone="yes"?>
<Relationships xmlns="http://schemas.openxmlformats.org/package/2006/relationships"><Relationship Id="rId11" Type="http://schemas.openxmlformats.org/officeDocument/2006/relationships/image" Target="../media/image279.png"/><Relationship Id="rId12" Type="http://schemas.openxmlformats.org/officeDocument/2006/relationships/image" Target="../media/image280.png"/><Relationship Id="rId13" Type="http://schemas.openxmlformats.org/officeDocument/2006/relationships/image" Target="../media/image281.png"/><Relationship Id="rId1" Type="http://schemas.openxmlformats.org/officeDocument/2006/relationships/slideLayout" Target="../slideLayouts/slideLayout199.xml"/><Relationship Id="rId2" Type="http://schemas.openxmlformats.org/officeDocument/2006/relationships/notesSlide" Target="../notesSlides/notesSlide28.xml"/><Relationship Id="rId3" Type="http://schemas.openxmlformats.org/officeDocument/2006/relationships/image" Target="../media/image271.png"/><Relationship Id="rId4" Type="http://schemas.openxmlformats.org/officeDocument/2006/relationships/image" Target="../media/image272.png"/><Relationship Id="rId5" Type="http://schemas.openxmlformats.org/officeDocument/2006/relationships/image" Target="../media/image273.png"/><Relationship Id="rId6" Type="http://schemas.openxmlformats.org/officeDocument/2006/relationships/image" Target="../media/image274.png"/><Relationship Id="rId7" Type="http://schemas.openxmlformats.org/officeDocument/2006/relationships/image" Target="../media/image275.png"/><Relationship Id="rId8" Type="http://schemas.openxmlformats.org/officeDocument/2006/relationships/image" Target="../media/image276.png"/><Relationship Id="rId9" Type="http://schemas.openxmlformats.org/officeDocument/2006/relationships/image" Target="../media/image277.png"/><Relationship Id="rId10" Type="http://schemas.openxmlformats.org/officeDocument/2006/relationships/image" Target="../media/image2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9" Type="http://schemas.openxmlformats.org/officeDocument/2006/relationships/image" Target="../media/image288.png"/><Relationship Id="rId20" Type="http://schemas.openxmlformats.org/officeDocument/2006/relationships/image" Target="../media/image299.jpg"/><Relationship Id="rId21" Type="http://schemas.openxmlformats.org/officeDocument/2006/relationships/image" Target="../media/image300.png"/><Relationship Id="rId22" Type="http://schemas.openxmlformats.org/officeDocument/2006/relationships/image" Target="../media/image301.png"/><Relationship Id="rId23" Type="http://schemas.openxmlformats.org/officeDocument/2006/relationships/image" Target="../media/image302.png"/><Relationship Id="rId24" Type="http://schemas.openxmlformats.org/officeDocument/2006/relationships/image" Target="../media/image303.jpg"/><Relationship Id="rId25" Type="http://schemas.openxmlformats.org/officeDocument/2006/relationships/image" Target="../media/image304.jpg"/><Relationship Id="rId26" Type="http://schemas.openxmlformats.org/officeDocument/2006/relationships/image" Target="../media/image305.jpg"/><Relationship Id="rId27" Type="http://schemas.openxmlformats.org/officeDocument/2006/relationships/image" Target="../media/image306.jpg"/><Relationship Id="rId10" Type="http://schemas.openxmlformats.org/officeDocument/2006/relationships/image" Target="../media/image289.jpeg"/><Relationship Id="rId11" Type="http://schemas.openxmlformats.org/officeDocument/2006/relationships/image" Target="../media/image290.png"/><Relationship Id="rId12" Type="http://schemas.openxmlformats.org/officeDocument/2006/relationships/image" Target="../media/image291.emf"/><Relationship Id="rId13" Type="http://schemas.openxmlformats.org/officeDocument/2006/relationships/image" Target="../media/image292.png"/><Relationship Id="rId14" Type="http://schemas.openxmlformats.org/officeDocument/2006/relationships/image" Target="../media/image293.png"/><Relationship Id="rId15" Type="http://schemas.openxmlformats.org/officeDocument/2006/relationships/image" Target="../media/image294.png"/><Relationship Id="rId16" Type="http://schemas.openxmlformats.org/officeDocument/2006/relationships/image" Target="../media/image295.png"/><Relationship Id="rId17" Type="http://schemas.openxmlformats.org/officeDocument/2006/relationships/image" Target="../media/image296.gif"/><Relationship Id="rId18" Type="http://schemas.openxmlformats.org/officeDocument/2006/relationships/image" Target="../media/image297.jpg"/><Relationship Id="rId19" Type="http://schemas.openxmlformats.org/officeDocument/2006/relationships/image" Target="../media/image298.jpg"/><Relationship Id="rId1" Type="http://schemas.openxmlformats.org/officeDocument/2006/relationships/slideLayout" Target="../slideLayouts/slideLayout201.xml"/><Relationship Id="rId2" Type="http://schemas.openxmlformats.org/officeDocument/2006/relationships/notesSlide" Target="../notesSlides/notesSlide29.xml"/><Relationship Id="rId3" Type="http://schemas.openxmlformats.org/officeDocument/2006/relationships/image" Target="../media/image282.png"/><Relationship Id="rId4" Type="http://schemas.openxmlformats.org/officeDocument/2006/relationships/image" Target="../media/image283.jpg"/><Relationship Id="rId5" Type="http://schemas.openxmlformats.org/officeDocument/2006/relationships/image" Target="../media/image284.png"/><Relationship Id="rId6" Type="http://schemas.openxmlformats.org/officeDocument/2006/relationships/image" Target="../media/image285.png"/><Relationship Id="rId7" Type="http://schemas.openxmlformats.org/officeDocument/2006/relationships/image" Target="../media/image286.png"/><Relationship Id="rId8" Type="http://schemas.openxmlformats.org/officeDocument/2006/relationships/image" Target="../media/image2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307.jpeg"/></Relationships>
</file>

<file path=ppt/slides/_rels/slide42.xml.rels><?xml version="1.0" encoding="UTF-8" standalone="yes"?>
<Relationships xmlns="http://schemas.openxmlformats.org/package/2006/relationships"><Relationship Id="rId3" Type="http://schemas.openxmlformats.org/officeDocument/2006/relationships/image" Target="../media/image308.emf"/><Relationship Id="rId4" Type="http://schemas.openxmlformats.org/officeDocument/2006/relationships/image" Target="../media/image309.emf"/><Relationship Id="rId5" Type="http://schemas.openxmlformats.org/officeDocument/2006/relationships/image" Target="../media/image130.png"/><Relationship Id="rId6" Type="http://schemas.openxmlformats.org/officeDocument/2006/relationships/image" Target="../media/image310.png"/><Relationship Id="rId7" Type="http://schemas.openxmlformats.org/officeDocument/2006/relationships/image" Target="../media/image311.emf"/><Relationship Id="rId8" Type="http://schemas.openxmlformats.org/officeDocument/2006/relationships/image" Target="../media/image143.png"/><Relationship Id="rId9" Type="http://schemas.openxmlformats.org/officeDocument/2006/relationships/image" Target="../media/image312.png"/><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5.xml"/><Relationship Id="rId2" Type="http://schemas.openxmlformats.org/officeDocument/2006/relationships/image" Target="../media/image3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32.xml"/><Relationship Id="rId3" Type="http://schemas.openxmlformats.org/officeDocument/2006/relationships/image" Target="../media/image31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33.xml"/><Relationship Id="rId3" Type="http://schemas.openxmlformats.org/officeDocument/2006/relationships/image" Target="../media/image3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34.xml"/><Relationship Id="rId3" Type="http://schemas.openxmlformats.org/officeDocument/2006/relationships/image" Target="../media/image3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69.png"/><Relationship Id="rId3" Type="http://schemas.openxmlformats.org/officeDocument/2006/relationships/image" Target="../media/image3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35.xml"/><Relationship Id="rId3" Type="http://schemas.openxmlformats.org/officeDocument/2006/relationships/image" Target="../media/image318.png"/></Relationships>
</file>

<file path=ppt/slides/_rels/slide5.xml.rels><?xml version="1.0" encoding="UTF-8" standalone="yes"?>
<Relationships xmlns="http://schemas.openxmlformats.org/package/2006/relationships"><Relationship Id="rId3" Type="http://schemas.openxmlformats.org/officeDocument/2006/relationships/image" Target="../media/image132.jpeg"/><Relationship Id="rId4" Type="http://schemas.openxmlformats.org/officeDocument/2006/relationships/image" Target="../media/image133.jpeg"/><Relationship Id="rId5" Type="http://schemas.openxmlformats.org/officeDocument/2006/relationships/image" Target="../media/image134.jpeg"/><Relationship Id="rId6" Type="http://schemas.openxmlformats.org/officeDocument/2006/relationships/image" Target="../media/image135.jpeg"/><Relationship Id="rId7" Type="http://schemas.openxmlformats.org/officeDocument/2006/relationships/image" Target="../media/image136.png"/><Relationship Id="rId1" Type="http://schemas.openxmlformats.org/officeDocument/2006/relationships/slideLayout" Target="../slideLayouts/slideLayout35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36.xml"/><Relationship Id="rId3" Type="http://schemas.openxmlformats.org/officeDocument/2006/relationships/image" Target="../media/image3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37.xml"/><Relationship Id="rId3" Type="http://schemas.openxmlformats.org/officeDocument/2006/relationships/image" Target="../media/image3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image" Target="../media/image3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image" Target="../media/image322.png"/></Relationships>
</file>

<file path=ppt/slides/_rels/slide6.xml.rels><?xml version="1.0" encoding="UTF-8" standalone="yes"?>
<Relationships xmlns="http://schemas.openxmlformats.org/package/2006/relationships"><Relationship Id="rId9" Type="http://schemas.openxmlformats.org/officeDocument/2006/relationships/image" Target="../media/image143.png"/><Relationship Id="rId20" Type="http://schemas.openxmlformats.org/officeDocument/2006/relationships/image" Target="../media/image153.png"/><Relationship Id="rId21" Type="http://schemas.openxmlformats.org/officeDocument/2006/relationships/image" Target="../media/image130.png"/><Relationship Id="rId10" Type="http://schemas.openxmlformats.org/officeDocument/2006/relationships/image" Target="../media/image144.png"/><Relationship Id="rId11" Type="http://schemas.openxmlformats.org/officeDocument/2006/relationships/image" Target="../media/image145.png"/><Relationship Id="rId12" Type="http://schemas.openxmlformats.org/officeDocument/2006/relationships/image" Target="../media/image146.png"/><Relationship Id="rId13" Type="http://schemas.openxmlformats.org/officeDocument/2006/relationships/image" Target="../media/image147.png"/><Relationship Id="rId14" Type="http://schemas.openxmlformats.org/officeDocument/2006/relationships/image" Target="../media/image148.png"/><Relationship Id="rId15" Type="http://schemas.openxmlformats.org/officeDocument/2006/relationships/image" Target="../media/image149.png"/><Relationship Id="rId16" Type="http://schemas.openxmlformats.org/officeDocument/2006/relationships/image" Target="../media/image150.png"/><Relationship Id="rId17" Type="http://schemas.openxmlformats.org/officeDocument/2006/relationships/image" Target="../media/image42.png"/><Relationship Id="rId18" Type="http://schemas.openxmlformats.org/officeDocument/2006/relationships/image" Target="../media/image151.png"/><Relationship Id="rId19" Type="http://schemas.openxmlformats.org/officeDocument/2006/relationships/image" Target="../media/image152.png"/><Relationship Id="rId1" Type="http://schemas.openxmlformats.org/officeDocument/2006/relationships/slideLayout" Target="../slideLayouts/slideLayout176.xml"/><Relationship Id="rId2" Type="http://schemas.openxmlformats.org/officeDocument/2006/relationships/notesSlide" Target="../notesSlides/notesSlide4.xml"/><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 Id="rId8" Type="http://schemas.openxmlformats.org/officeDocument/2006/relationships/image" Target="../media/image142.png"/></Relationships>
</file>

<file path=ppt/slides/_rels/slide7.xml.rels><?xml version="1.0" encoding="UTF-8" standalone="yes"?>
<Relationships xmlns="http://schemas.openxmlformats.org/package/2006/relationships"><Relationship Id="rId3" Type="http://schemas.openxmlformats.org/officeDocument/2006/relationships/image" Target="../media/image154.png"/><Relationship Id="rId4" Type="http://schemas.openxmlformats.org/officeDocument/2006/relationships/image" Target="../media/image155.jpeg"/><Relationship Id="rId5" Type="http://schemas.openxmlformats.org/officeDocument/2006/relationships/image" Target="../media/image156.jpeg"/><Relationship Id="rId6" Type="http://schemas.openxmlformats.org/officeDocument/2006/relationships/image" Target="../media/image157.jpeg"/><Relationship Id="rId7" Type="http://schemas.openxmlformats.org/officeDocument/2006/relationships/image" Target="../media/image158.jpeg"/><Relationship Id="rId8" Type="http://schemas.openxmlformats.org/officeDocument/2006/relationships/image" Target="../media/image159.png"/><Relationship Id="rId9" Type="http://schemas.openxmlformats.org/officeDocument/2006/relationships/image" Target="../media/image160.png"/><Relationship Id="rId10" Type="http://schemas.openxmlformats.org/officeDocument/2006/relationships/image" Target="../media/image161.png"/><Relationship Id="rId11" Type="http://schemas.openxmlformats.org/officeDocument/2006/relationships/image" Target="../media/image162.png"/><Relationship Id="rId1" Type="http://schemas.openxmlformats.org/officeDocument/2006/relationships/slideLayout" Target="../slideLayouts/slideLayout6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9.xml"/><Relationship Id="rId2" Type="http://schemas.openxmlformats.org/officeDocument/2006/relationships/notesSlide" Target="../notesSlides/notesSlide6.xml"/><Relationship Id="rId3" Type="http://schemas.openxmlformats.org/officeDocument/2006/relationships/image" Target="../media/image163.jpeg"/></Relationships>
</file>

<file path=ppt/slides/_rels/slide9.xml.rels><?xml version="1.0" encoding="UTF-8" standalone="yes"?>
<Relationships xmlns="http://schemas.openxmlformats.org/package/2006/relationships"><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7.png"/><Relationship Id="rId7" Type="http://schemas.openxmlformats.org/officeDocument/2006/relationships/image" Target="../media/image168.png"/><Relationship Id="rId8" Type="http://schemas.openxmlformats.org/officeDocument/2006/relationships/image" Target="../media/image169.png"/><Relationship Id="rId9" Type="http://schemas.microsoft.com/office/2007/relationships/hdphoto" Target="../media/hdphoto10.wdp"/><Relationship Id="rId10" Type="http://schemas.openxmlformats.org/officeDocument/2006/relationships/image" Target="../media/image170.png"/><Relationship Id="rId1" Type="http://schemas.openxmlformats.org/officeDocument/2006/relationships/slideLayout" Target="../slideLayouts/slideLayout19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88825" cy="6470244"/>
          </a:xfrm>
          <a:prstGeom prst="rect">
            <a:avLst/>
          </a:prstGeom>
        </p:spPr>
      </p:pic>
      <p:sp>
        <p:nvSpPr>
          <p:cNvPr id="15" name="Title 1"/>
          <p:cNvSpPr txBox="1">
            <a:spLocks/>
          </p:cNvSpPr>
          <p:nvPr/>
        </p:nvSpPr>
        <p:spPr>
          <a:xfrm>
            <a:off x="1559846" y="5730015"/>
            <a:ext cx="1625873" cy="334441"/>
          </a:xfrm>
          <a:prstGeom prst="rect">
            <a:avLst/>
          </a:prstGeom>
        </p:spPr>
        <p:txBody>
          <a:bodyPr vert="horz" lIns="108829" tIns="54414" rIns="108829" bIns="54414" rtlCol="0" anchor="t">
            <a:normAutofit fontScale="97500"/>
          </a:bodyPr>
          <a:lstStyle>
            <a:lvl1pPr algn="l" defTabSz="1088291" rtl="0" eaLnBrk="1" latinLnBrk="0" hangingPunct="1">
              <a:spcBef>
                <a:spcPct val="0"/>
              </a:spcBef>
              <a:buNone/>
              <a:defRPr sz="2400" b="0" i="0" u="none" kern="1200">
                <a:solidFill>
                  <a:schemeClr val="bg2"/>
                </a:solidFill>
                <a:latin typeface="+mj-lt"/>
                <a:ea typeface="+mj-ea"/>
                <a:cs typeface="+mj-cs"/>
              </a:defRPr>
            </a:lvl1pPr>
          </a:lstStyle>
          <a:p>
            <a:endParaRPr lang="en-US" sz="1000" dirty="0">
              <a:solidFill>
                <a:schemeClr val="tx1"/>
              </a:solidFill>
            </a:endParaRPr>
          </a:p>
        </p:txBody>
      </p:sp>
      <p:grpSp>
        <p:nvGrpSpPr>
          <p:cNvPr id="9" name="Group 8"/>
          <p:cNvGrpSpPr/>
          <p:nvPr/>
        </p:nvGrpSpPr>
        <p:grpSpPr>
          <a:xfrm>
            <a:off x="-41824" y="3064182"/>
            <a:ext cx="12267212" cy="2481639"/>
            <a:chOff x="-41824" y="2818518"/>
            <a:chExt cx="12267212" cy="2481639"/>
          </a:xfrm>
        </p:grpSpPr>
        <p:sp>
          <p:nvSpPr>
            <p:cNvPr id="6" name="Rectangle 5"/>
            <p:cNvSpPr/>
            <p:nvPr/>
          </p:nvSpPr>
          <p:spPr>
            <a:xfrm>
              <a:off x="-41824" y="2818518"/>
              <a:ext cx="12267212" cy="24816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17015" y="3053334"/>
              <a:ext cx="8783367" cy="954107"/>
            </a:xfrm>
            <a:prstGeom prst="rect">
              <a:avLst/>
            </a:prstGeom>
            <a:noFill/>
          </p:spPr>
          <p:txBody>
            <a:bodyPr wrap="square" rtlCol="0">
              <a:spAutoFit/>
            </a:bodyPr>
            <a:lstStyle/>
            <a:p>
              <a:r>
                <a:rPr lang="en-US" sz="2800" dirty="0" smtClean="0">
                  <a:solidFill>
                    <a:srgbClr val="FFFFFF"/>
                  </a:solidFill>
                  <a:latin typeface="Adobe Clean" panose="020B0503020404020204" pitchFamily="34" charset="0"/>
                </a:rPr>
                <a:t>Optimizing Digital Experiences: </a:t>
              </a:r>
            </a:p>
            <a:p>
              <a:r>
                <a:rPr lang="en-US" sz="2800" dirty="0" smtClean="0">
                  <a:solidFill>
                    <a:srgbClr val="FFFFFF"/>
                  </a:solidFill>
                  <a:latin typeface="Adobe Clean" panose="020B0503020404020204" pitchFamily="34" charset="0"/>
                </a:rPr>
                <a:t>Test, Target, Personalize &amp; Profit.</a:t>
              </a:r>
              <a:endParaRPr lang="en-US" sz="2800" dirty="0">
                <a:solidFill>
                  <a:srgbClr val="FFFFFF"/>
                </a:solidFill>
                <a:latin typeface="Adobe Clean" panose="020B0503020404020204" pitchFamily="34" charset="0"/>
              </a:endParaRPr>
            </a:p>
          </p:txBody>
        </p:sp>
        <p:sp>
          <p:nvSpPr>
            <p:cNvPr id="11" name="TextBox 10"/>
            <p:cNvSpPr txBox="1"/>
            <p:nvPr/>
          </p:nvSpPr>
          <p:spPr>
            <a:xfrm>
              <a:off x="417015" y="4131173"/>
              <a:ext cx="8783367" cy="1015663"/>
            </a:xfrm>
            <a:prstGeom prst="rect">
              <a:avLst/>
            </a:prstGeom>
            <a:noFill/>
          </p:spPr>
          <p:txBody>
            <a:bodyPr wrap="square" rtlCol="0">
              <a:spAutoFit/>
            </a:bodyPr>
            <a:lstStyle/>
            <a:p>
              <a:r>
                <a:rPr lang="en-US" sz="2000" dirty="0" smtClean="0">
                  <a:solidFill>
                    <a:srgbClr val="FFFFFF"/>
                  </a:solidFill>
                  <a:latin typeface="Adobe Clean" panose="020B0503020404020204" pitchFamily="34" charset="0"/>
                </a:rPr>
                <a:t>Sean Biek  |  Solutions </a:t>
              </a:r>
              <a:r>
                <a:rPr lang="en-US" sz="2000" dirty="0" smtClean="0">
                  <a:solidFill>
                    <a:srgbClr val="FFFFFF"/>
                  </a:solidFill>
                  <a:latin typeface="Adobe Clean" panose="020B0503020404020204" pitchFamily="34" charset="0"/>
                </a:rPr>
                <a:t>Consultant</a:t>
              </a:r>
            </a:p>
            <a:p>
              <a:r>
                <a:rPr lang="en-US" sz="2000" dirty="0" smtClean="0">
                  <a:solidFill>
                    <a:srgbClr val="FFFFFF"/>
                  </a:solidFill>
                  <a:latin typeface="Adobe Clean" panose="020B0503020404020204" pitchFamily="34" charset="0"/>
                </a:rPr>
                <a:t>Marcus Cain  |  Account Executive, Marketing Cloud</a:t>
              </a:r>
              <a:endParaRPr lang="en-US" sz="2000" dirty="0" smtClean="0">
                <a:solidFill>
                  <a:srgbClr val="FFFFFF"/>
                </a:solidFill>
                <a:latin typeface="Adobe Clean" panose="020B0503020404020204" pitchFamily="34" charset="0"/>
              </a:endParaRPr>
            </a:p>
            <a:p>
              <a:r>
                <a:rPr lang="en-US" sz="2000" dirty="0" smtClean="0">
                  <a:solidFill>
                    <a:srgbClr val="FFFFFF"/>
                  </a:solidFill>
                  <a:latin typeface="Adobe Clean" panose="020B0503020404020204" pitchFamily="34" charset="0"/>
                </a:rPr>
                <a:t>Melissa San </a:t>
              </a:r>
              <a:r>
                <a:rPr lang="en-US" sz="2000" dirty="0" err="1" smtClean="0">
                  <a:solidFill>
                    <a:srgbClr val="FFFFFF"/>
                  </a:solidFill>
                  <a:latin typeface="Adobe Clean" panose="020B0503020404020204" pitchFamily="34" charset="0"/>
                </a:rPr>
                <a:t>Soucie</a:t>
              </a:r>
              <a:r>
                <a:rPr lang="en-US" sz="2000" dirty="0" smtClean="0">
                  <a:solidFill>
                    <a:srgbClr val="FFFFFF"/>
                  </a:solidFill>
                  <a:latin typeface="Adobe Clean" panose="020B0503020404020204" pitchFamily="34" charset="0"/>
                </a:rPr>
                <a:t>  |  Account Executive, Target</a:t>
              </a:r>
              <a:endParaRPr lang="en-US" sz="2000" dirty="0">
                <a:solidFill>
                  <a:srgbClr val="FFFFFF"/>
                </a:solidFill>
                <a:latin typeface="Adobe Clean" panose="020B0503020404020204" pitchFamily="34" charset="0"/>
              </a:endParaRPr>
            </a:p>
          </p:txBody>
        </p:sp>
      </p:grpSp>
      <p:pic>
        <p:nvPicPr>
          <p:cNvPr id="12" name="Picture 11" descr="mc_target_noshadow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9557" y="3604225"/>
            <a:ext cx="1545860" cy="1545466"/>
          </a:xfrm>
          <a:prstGeom prst="rect">
            <a:avLst/>
          </a:prstGeom>
        </p:spPr>
      </p:pic>
    </p:spTree>
    <p:extLst>
      <p:ext uri="{BB962C8B-B14F-4D97-AF65-F5344CB8AC3E}">
        <p14:creationId xmlns:p14="http://schemas.microsoft.com/office/powerpoint/2010/main" val="37906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rPr>
              <a:pPr algn="ctr"/>
              <a:t>10</a:t>
            </a:fld>
            <a:endParaRPr lang="en-US" dirty="0">
              <a:solidFill>
                <a:prstClr val="white"/>
              </a:solidFill>
            </a:endParaRPr>
          </a:p>
        </p:txBody>
      </p:sp>
      <p:sp>
        <p:nvSpPr>
          <p:cNvPr id="12" name="TextBox 11"/>
          <p:cNvSpPr txBox="1"/>
          <p:nvPr/>
        </p:nvSpPr>
        <p:spPr>
          <a:xfrm>
            <a:off x="6457575" y="1022976"/>
            <a:ext cx="5745269" cy="5262157"/>
          </a:xfrm>
          <a:prstGeom prst="rect">
            <a:avLst/>
          </a:prstGeom>
          <a:noFill/>
        </p:spPr>
        <p:txBody>
          <a:bodyPr wrap="square" lIns="90464" tIns="45233" rIns="90464" bIns="45233" rtlCol="0">
            <a:spAutoFit/>
          </a:bodyPr>
          <a:lstStyle/>
          <a:p>
            <a:pPr defTabSz="904838"/>
            <a:r>
              <a:rPr lang="en-US" sz="2400" dirty="0">
                <a:solidFill>
                  <a:srgbClr val="C1D82F"/>
                </a:solidFill>
                <a:latin typeface="Adobe Clean Light"/>
                <a:cs typeface="Adobe Clean Light"/>
              </a:rPr>
              <a:t>Capabilities</a:t>
            </a:r>
          </a:p>
          <a:p>
            <a:pPr defTabSz="904838"/>
            <a:r>
              <a:rPr lang="en-US" sz="2400" dirty="0">
                <a:solidFill>
                  <a:srgbClr val="FFFFFF"/>
                </a:solidFill>
                <a:latin typeface="Adobe Clean Light"/>
                <a:cs typeface="Adobe Clean Light"/>
              </a:rPr>
              <a:t>Paves a path from basic testing to targeting to true segmentation and personalization through:</a:t>
            </a:r>
          </a:p>
          <a:p>
            <a:pPr marL="282822" indent="-282822" defTabSz="904838">
              <a:buFont typeface="Arial"/>
              <a:buChar char="•"/>
            </a:pPr>
            <a:r>
              <a:rPr lang="en-US" sz="2400" b="1" dirty="0">
                <a:solidFill>
                  <a:srgbClr val="FFFFFF"/>
                </a:solidFill>
                <a:latin typeface="Adobe Clean Light"/>
                <a:cs typeface="Adobe Clean Light"/>
              </a:rPr>
              <a:t>A/B…N and Multivariate Testing</a:t>
            </a:r>
          </a:p>
          <a:p>
            <a:pPr marL="282822" indent="-282822" defTabSz="904838">
              <a:buFont typeface="Arial"/>
              <a:buChar char="•"/>
            </a:pPr>
            <a:r>
              <a:rPr lang="en-US" sz="2400" b="1" dirty="0" smtClean="0">
                <a:solidFill>
                  <a:srgbClr val="FFFFFF"/>
                </a:solidFill>
                <a:latin typeface="Adobe Clean Light"/>
                <a:cs typeface="Adobe Clean Light"/>
              </a:rPr>
              <a:t>Geo &amp; Experience Targeting</a:t>
            </a:r>
            <a:endParaRPr lang="en-US" sz="2400" b="1" dirty="0">
              <a:solidFill>
                <a:srgbClr val="FFFFFF"/>
              </a:solidFill>
              <a:latin typeface="Adobe Clean Light"/>
              <a:cs typeface="Adobe Clean Light"/>
            </a:endParaRPr>
          </a:p>
          <a:p>
            <a:pPr marL="282822" indent="-282822" defTabSz="904838">
              <a:buFont typeface="Arial"/>
              <a:buChar char="•"/>
            </a:pPr>
            <a:r>
              <a:rPr lang="en-US" sz="2400" b="1" dirty="0">
                <a:solidFill>
                  <a:srgbClr val="FFFFFF"/>
                </a:solidFill>
                <a:latin typeface="Adobe Clean Light"/>
                <a:cs typeface="Adobe Clean Light"/>
              </a:rPr>
              <a:t>Automated Personalization</a:t>
            </a:r>
          </a:p>
          <a:p>
            <a:pPr marL="282822" indent="-282822" defTabSz="904838">
              <a:buFont typeface="Arial"/>
              <a:buChar char="•"/>
            </a:pPr>
            <a:r>
              <a:rPr lang="en-US" sz="2400" b="1" dirty="0">
                <a:solidFill>
                  <a:srgbClr val="FFFFFF"/>
                </a:solidFill>
                <a:latin typeface="Adobe Clean Light"/>
                <a:cs typeface="Adobe Clean Light"/>
              </a:rPr>
              <a:t>Targeted Recommendations</a:t>
            </a:r>
          </a:p>
          <a:p>
            <a:pPr marL="282822" indent="-282822" defTabSz="904838">
              <a:buFont typeface="Arial"/>
              <a:buChar char="•"/>
            </a:pPr>
            <a:r>
              <a:rPr lang="en-US" sz="2400" b="1" dirty="0">
                <a:solidFill>
                  <a:srgbClr val="FFFFFF"/>
                </a:solidFill>
                <a:latin typeface="Adobe Clean Light"/>
                <a:cs typeface="Adobe Clean Light"/>
              </a:rPr>
              <a:t>Email </a:t>
            </a:r>
            <a:r>
              <a:rPr lang="en-US" sz="2400" b="1" dirty="0" smtClean="0">
                <a:solidFill>
                  <a:srgbClr val="FFFFFF"/>
                </a:solidFill>
                <a:latin typeface="Adobe Clean Light"/>
                <a:cs typeface="Adobe Clean Light"/>
              </a:rPr>
              <a:t>&amp; Offsite Marketing Optimization</a:t>
            </a:r>
            <a:endParaRPr lang="en-US" sz="2400" b="1" dirty="0">
              <a:solidFill>
                <a:srgbClr val="FFFFFF"/>
              </a:solidFill>
              <a:latin typeface="Adobe Clean Light"/>
              <a:cs typeface="Adobe Clean Light"/>
            </a:endParaRPr>
          </a:p>
          <a:p>
            <a:pPr marL="282822" indent="-282822" defTabSz="904838">
              <a:buFont typeface="Arial"/>
              <a:buChar char="•"/>
            </a:pPr>
            <a:r>
              <a:rPr lang="en-US" sz="2400" b="1" dirty="0">
                <a:solidFill>
                  <a:srgbClr val="FFFFFF"/>
                </a:solidFill>
                <a:latin typeface="Adobe Clean Light"/>
                <a:cs typeface="Adobe Clean Light"/>
              </a:rPr>
              <a:t>Mobile Web &amp; App Optimization</a:t>
            </a:r>
          </a:p>
          <a:p>
            <a:pPr marL="282822" indent="-282822" defTabSz="904838">
              <a:buFont typeface="Arial"/>
              <a:buChar char="•"/>
            </a:pPr>
            <a:r>
              <a:rPr lang="en-US" sz="2400" b="1" dirty="0">
                <a:solidFill>
                  <a:srgbClr val="FFFFFF"/>
                </a:solidFill>
                <a:latin typeface="Adobe Clean Light"/>
                <a:cs typeface="Adobe Clean Light"/>
              </a:rPr>
              <a:t>Open Set of APIs</a:t>
            </a:r>
          </a:p>
          <a:p>
            <a:pPr marL="282822" indent="-282822" defTabSz="904838">
              <a:buFont typeface="Arial"/>
              <a:buChar char="•"/>
            </a:pPr>
            <a:r>
              <a:rPr lang="en-US" sz="2400" b="1" dirty="0">
                <a:solidFill>
                  <a:srgbClr val="FFFFFF"/>
                </a:solidFill>
                <a:latin typeface="Adobe Clean Light"/>
                <a:cs typeface="Adobe Clean Light"/>
              </a:rPr>
              <a:t>Internet-Connected Screen Optimization</a:t>
            </a:r>
          </a:p>
          <a:p>
            <a:pPr marL="282822" indent="-282822" defTabSz="904838">
              <a:buFont typeface="Arial"/>
              <a:buChar char="•"/>
            </a:pPr>
            <a:r>
              <a:rPr lang="en-US" sz="2400" b="1" dirty="0">
                <a:solidFill>
                  <a:srgbClr val="FFFFFF"/>
                </a:solidFill>
                <a:latin typeface="Adobe Clean Light"/>
                <a:cs typeface="Adobe Clean Light"/>
              </a:rPr>
              <a:t>Marketing Cloud Core Services Access</a:t>
            </a:r>
          </a:p>
          <a:p>
            <a:pPr defTabSz="904838"/>
            <a:endParaRPr lang="en-US" sz="2400" dirty="0">
              <a:solidFill>
                <a:srgbClr val="C1D82F"/>
              </a:solidFill>
              <a:latin typeface="Adobe Clean Light"/>
              <a:cs typeface="Adobe Clean Light"/>
            </a:endParaRPr>
          </a:p>
        </p:txBody>
      </p:sp>
      <p:sp>
        <p:nvSpPr>
          <p:cNvPr id="15" name="Rectangle 10"/>
          <p:cNvSpPr>
            <a:spLocks/>
          </p:cNvSpPr>
          <p:nvPr/>
        </p:nvSpPr>
        <p:spPr bwMode="auto">
          <a:xfrm>
            <a:off x="1412215" y="333365"/>
            <a:ext cx="10376740"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p>
            <a:pPr defTabSz="904838"/>
            <a:r>
              <a:rPr lang="en-US" sz="2700" dirty="0">
                <a:solidFill>
                  <a:srgbClr val="FFFFFF"/>
                </a:solidFill>
                <a:effectLst>
                  <a:outerShdw blurRad="38100" dist="38100" dir="2700000" algn="tl">
                    <a:srgbClr val="000000">
                      <a:alpha val="43137"/>
                    </a:srgbClr>
                  </a:outerShdw>
                </a:effectLst>
                <a:ea typeface="Adobe Clean Light" charset="0"/>
                <a:cs typeface="Adobe Clean Light" charset="0"/>
                <a:sym typeface="Adobe Clean Light" charset="0"/>
              </a:rPr>
              <a:t>ADOBE TARGET: the Personalization Engine of Adobe Marketing Cloud</a:t>
            </a:r>
          </a:p>
        </p:txBody>
      </p:sp>
      <p:pic>
        <p:nvPicPr>
          <p:cNvPr id="8" name="Content Placeholder 4"/>
          <p:cNvPicPr>
            <a:picLocks noChangeAspect="1"/>
          </p:cNvPicPr>
          <p:nvPr/>
        </p:nvPicPr>
        <p:blipFill rotWithShape="1">
          <a:blip r:embed="rId3">
            <a:extLst>
              <a:ext uri="{28A0092B-C50C-407E-A947-70E740481C1C}">
                <a14:useLocalDpi xmlns:a14="http://schemas.microsoft.com/office/drawing/2010/main"/>
              </a:ext>
            </a:extLst>
          </a:blip>
          <a:srcRect r="17212"/>
          <a:stretch/>
        </p:blipFill>
        <p:spPr>
          <a:xfrm>
            <a:off x="160542" y="1333319"/>
            <a:ext cx="6064906" cy="43555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0" y="110129"/>
            <a:ext cx="1059807" cy="1059807"/>
          </a:xfrm>
          <a:prstGeom prst="rect">
            <a:avLst/>
          </a:prstGeom>
        </p:spPr>
      </p:pic>
    </p:spTree>
    <p:extLst>
      <p:ext uri="{BB962C8B-B14F-4D97-AF65-F5344CB8AC3E}">
        <p14:creationId xmlns:p14="http://schemas.microsoft.com/office/powerpoint/2010/main" val="637994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252171" y="184150"/>
            <a:ext cx="11579384" cy="411162"/>
          </a:xfrm>
          <a:prstGeom prst="rect">
            <a:avLst/>
          </a:prstGeom>
        </p:spPr>
        <p:txBody>
          <a:bodyPr vert="horz" lIns="107900" tIns="53914" rIns="107900" bIns="53914" rtlCol="0" anchor="ctr">
            <a:noAutofit/>
          </a:bodyPr>
          <a:lstStyle>
            <a:lvl1pPr algn="l" defTabSz="914212" rtl="0" eaLnBrk="1" latinLnBrk="0" hangingPunct="1">
              <a:spcBef>
                <a:spcPct val="0"/>
              </a:spcBef>
              <a:buNone/>
              <a:defRPr sz="2400" kern="1200">
                <a:solidFill>
                  <a:schemeClr val="bg2"/>
                </a:solidFill>
                <a:latin typeface="+mj-lt"/>
                <a:ea typeface="+mj-ea"/>
                <a:cs typeface="+mj-cs"/>
              </a:defRPr>
            </a:lvl1pPr>
          </a:lstStyle>
          <a:p>
            <a:pPr defTabSz="808591"/>
            <a:r>
              <a:rPr lang="en-US" dirty="0" smtClean="0">
                <a:solidFill>
                  <a:prstClr val="white"/>
                </a:solidFill>
              </a:rPr>
              <a:t>Identifying high value audience segments that can be actionable in Adobe Target</a:t>
            </a:r>
            <a:endParaRPr lang="en-US" dirty="0">
              <a:solidFill>
                <a:prstClr val="white"/>
              </a:solidFill>
              <a:cs typeface="Adobe Clean Light"/>
            </a:endParaRPr>
          </a:p>
        </p:txBody>
      </p:sp>
      <p:pic>
        <p:nvPicPr>
          <p:cNvPr id="51" name="Picture 50" descr="Screen Shot 2013-12-12 at 1.10.08 PM.png"/>
          <p:cNvPicPr>
            <a:picLocks noChangeAspect="1"/>
          </p:cNvPicPr>
          <p:nvPr/>
        </p:nvPicPr>
        <p:blipFill rotWithShape="1">
          <a:blip r:embed="rId3" cstate="screen">
            <a:extLst>
              <a:ext uri="{28A0092B-C50C-407E-A947-70E740481C1C}">
                <a14:useLocalDpi xmlns:a14="http://schemas.microsoft.com/office/drawing/2010/main"/>
              </a:ext>
            </a:extLst>
          </a:blip>
          <a:srcRect r="-1"/>
          <a:stretch/>
        </p:blipFill>
        <p:spPr>
          <a:xfrm>
            <a:off x="782384" y="1835510"/>
            <a:ext cx="3431001" cy="2911893"/>
          </a:xfrm>
          <a:prstGeom prst="rect">
            <a:avLst/>
          </a:prstGeom>
          <a:ln>
            <a:solidFill>
              <a:srgbClr val="000000"/>
            </a:solidFill>
          </a:ln>
          <a:effectLst>
            <a:outerShdw blurRad="63500" sx="102000" sy="102000" algn="ctr" rotWithShape="0">
              <a:prstClr val="black">
                <a:alpha val="40000"/>
              </a:prstClr>
            </a:outerShdw>
          </a:effectLst>
        </p:spPr>
      </p:pic>
      <p:pic>
        <p:nvPicPr>
          <p:cNvPr id="52" name="Picture 51" descr="targetsegment"/>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1916" y="3103165"/>
            <a:ext cx="3483614" cy="2777873"/>
          </a:xfrm>
          <a:prstGeom prst="rect">
            <a:avLst/>
          </a:prstGeom>
          <a:effectLst>
            <a:outerShdw blurRad="63500" sx="102000" sy="102000" algn="ctr" rotWithShape="0">
              <a:prstClr val="black">
                <a:alpha val="40000"/>
              </a:prstClr>
            </a:outerShdw>
          </a:effectLst>
        </p:spPr>
      </p:pic>
      <p:sp>
        <p:nvSpPr>
          <p:cNvPr id="54" name="Rectangle 53"/>
          <p:cNvSpPr/>
          <p:nvPr/>
        </p:nvSpPr>
        <p:spPr>
          <a:xfrm>
            <a:off x="1871916" y="4308515"/>
            <a:ext cx="3483614" cy="247441"/>
          </a:xfrm>
          <a:prstGeom prst="rect">
            <a:avLst/>
          </a:prstGeom>
          <a:noFill/>
          <a:ln w="38100" cmpd="sng">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90512" tIns="45258" rIns="90512" bIns="45258" rtlCol="0" anchor="ctr"/>
          <a:lstStyle/>
          <a:p>
            <a:pPr algn="ctr" defTabSz="905747"/>
            <a:endParaRPr lang="en-US" sz="2399">
              <a:solidFill>
                <a:srgbClr val="000000"/>
              </a:solidFill>
            </a:endParaRPr>
          </a:p>
        </p:txBody>
      </p:sp>
      <p:grpSp>
        <p:nvGrpSpPr>
          <p:cNvPr id="59" name="Group 58"/>
          <p:cNvGrpSpPr/>
          <p:nvPr/>
        </p:nvGrpSpPr>
        <p:grpSpPr>
          <a:xfrm>
            <a:off x="1857284" y="3141340"/>
            <a:ext cx="10249743" cy="1167970"/>
            <a:chOff x="1491916" y="2403404"/>
            <a:chExt cx="10249743" cy="1167970"/>
          </a:xfrm>
        </p:grpSpPr>
        <p:pic>
          <p:nvPicPr>
            <p:cNvPr id="53" name="Picture 52" descr="target sub.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41065" y="2403404"/>
              <a:ext cx="9400594" cy="930661"/>
            </a:xfrm>
            <a:prstGeom prst="rect">
              <a:avLst/>
            </a:prstGeom>
            <a:ln w="38100" cmpd="sng">
              <a:solidFill>
                <a:schemeClr val="accent2"/>
              </a:solidFill>
            </a:ln>
          </p:spPr>
        </p:pic>
        <p:sp>
          <p:nvSpPr>
            <p:cNvPr id="58" name="Freeform 57"/>
            <p:cNvSpPr/>
            <p:nvPr/>
          </p:nvSpPr>
          <p:spPr>
            <a:xfrm>
              <a:off x="1491916" y="3352800"/>
              <a:ext cx="10218821" cy="218574"/>
            </a:xfrm>
            <a:custGeom>
              <a:avLst/>
              <a:gdLst>
                <a:gd name="connsiteX0" fmla="*/ 866273 w 10218821"/>
                <a:gd name="connsiteY0" fmla="*/ 0 h 256674"/>
                <a:gd name="connsiteX1" fmla="*/ 0 w 10218821"/>
                <a:gd name="connsiteY1" fmla="*/ 192505 h 256674"/>
                <a:gd name="connsiteX2" fmla="*/ 3513221 w 10218821"/>
                <a:gd name="connsiteY2" fmla="*/ 256674 h 256674"/>
                <a:gd name="connsiteX3" fmla="*/ 10218821 w 10218821"/>
                <a:gd name="connsiteY3" fmla="*/ 16042 h 256674"/>
                <a:gd name="connsiteX4" fmla="*/ 866273 w 10218821"/>
                <a:gd name="connsiteY4" fmla="*/ 0 h 256674"/>
                <a:gd name="connsiteX0" fmla="*/ 866273 w 10218821"/>
                <a:gd name="connsiteY0" fmla="*/ 0 h 218574"/>
                <a:gd name="connsiteX1" fmla="*/ 0 w 10218821"/>
                <a:gd name="connsiteY1" fmla="*/ 192505 h 218574"/>
                <a:gd name="connsiteX2" fmla="*/ 3487821 w 10218821"/>
                <a:gd name="connsiteY2" fmla="*/ 218574 h 218574"/>
                <a:gd name="connsiteX3" fmla="*/ 10218821 w 10218821"/>
                <a:gd name="connsiteY3" fmla="*/ 16042 h 218574"/>
                <a:gd name="connsiteX4" fmla="*/ 866273 w 10218821"/>
                <a:gd name="connsiteY4" fmla="*/ 0 h 218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8821" h="218574">
                  <a:moveTo>
                    <a:pt x="866273" y="0"/>
                  </a:moveTo>
                  <a:lnTo>
                    <a:pt x="0" y="192505"/>
                  </a:lnTo>
                  <a:lnTo>
                    <a:pt x="3487821" y="218574"/>
                  </a:lnTo>
                  <a:lnTo>
                    <a:pt x="10218821" y="16042"/>
                  </a:lnTo>
                  <a:lnTo>
                    <a:pt x="866273" y="0"/>
                  </a:lnTo>
                  <a:close/>
                </a:path>
              </a:pathLst>
            </a:custGeom>
            <a:gradFill>
              <a:gsLst>
                <a:gs pos="0">
                  <a:srgbClr val="00A4E4">
                    <a:alpha val="0"/>
                  </a:srgbClr>
                </a:gs>
                <a:gs pos="100000">
                  <a:srgbClr val="00A4E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6947" y="2180228"/>
            <a:ext cx="860273" cy="860273"/>
          </a:xfrm>
          <a:prstGeom prst="rect">
            <a:avLst/>
          </a:prstGeom>
        </p:spPr>
      </p:pic>
      <p:sp>
        <p:nvSpPr>
          <p:cNvPr id="85" name="Slide Number Placeholder 2"/>
          <p:cNvSpPr txBox="1">
            <a:spLocks/>
          </p:cNvSpPr>
          <p:nvPr/>
        </p:nvSpPr>
        <p:spPr>
          <a:xfrm>
            <a:off x="5586546" y="6477000"/>
            <a:ext cx="1015735" cy="168274"/>
          </a:xfrm>
          <a:prstGeom prst="rect">
            <a:avLst/>
          </a:prstGeom>
        </p:spPr>
        <p:txBody>
          <a:bodyPr vert="horz" lIns="91421" tIns="45711" rIns="91421" bIns="45711"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solidFill>
                  <a:prstClr val="white"/>
                </a:solidFill>
              </a:rPr>
              <a:pPr algn="ctr"/>
              <a:t>11</a:t>
            </a:fld>
            <a:endParaRPr lang="en-US" dirty="0">
              <a:solidFill>
                <a:prstClr val="white"/>
              </a:solidFill>
            </a:endParaRPr>
          </a:p>
        </p:txBody>
      </p:sp>
      <p:sp>
        <p:nvSpPr>
          <p:cNvPr id="88" name="TextBox 87"/>
          <p:cNvSpPr txBox="1"/>
          <p:nvPr/>
        </p:nvSpPr>
        <p:spPr>
          <a:xfrm>
            <a:off x="304721" y="1879061"/>
            <a:ext cx="1352977" cy="830997"/>
          </a:xfrm>
          <a:prstGeom prst="rect">
            <a:avLst/>
          </a:prstGeom>
          <a:noFill/>
        </p:spPr>
        <p:txBody>
          <a:bodyPr wrap="square" rtlCol="0">
            <a:spAutoFit/>
          </a:bodyPr>
          <a:lstStyle/>
          <a:p>
            <a:pPr algn="ctr" defTabSz="914323"/>
            <a:r>
              <a:rPr lang="en-US" sz="1600" dirty="0" smtClean="0">
                <a:solidFill>
                  <a:srgbClr val="FFFFFF"/>
                </a:solidFill>
              </a:rPr>
              <a:t>Adobe Marketing Cloud</a:t>
            </a:r>
            <a:endParaRPr lang="en-US" sz="1600" dirty="0">
              <a:solidFill>
                <a:srgbClr val="FFFFFF"/>
              </a:solidFill>
            </a:endParaRPr>
          </a:p>
        </p:txBody>
      </p:sp>
      <p:pic>
        <p:nvPicPr>
          <p:cNvPr id="89" name="Picture 88" descr="Screen Shot 2015-07-21 at 3.58.10 PM.png"/>
          <p:cNvPicPr>
            <a:picLocks noChangeAspect="1"/>
          </p:cNvPicPr>
          <p:nvPr/>
        </p:nvPicPr>
        <p:blipFill rotWithShape="1">
          <a:blip r:embed="rId7">
            <a:extLst>
              <a:ext uri="{28A0092B-C50C-407E-A947-70E740481C1C}">
                <a14:useLocalDpi xmlns:a14="http://schemas.microsoft.com/office/drawing/2010/main"/>
              </a:ext>
            </a:extLst>
          </a:blip>
          <a:srcRect b="3741"/>
          <a:stretch/>
        </p:blipFill>
        <p:spPr>
          <a:xfrm>
            <a:off x="1636343" y="743307"/>
            <a:ext cx="9769183" cy="5483953"/>
          </a:xfrm>
          <a:prstGeom prst="rect">
            <a:avLst/>
          </a:prstGeom>
        </p:spPr>
      </p:pic>
      <p:pic>
        <p:nvPicPr>
          <p:cNvPr id="90" name="Picture 89" descr="marketingcloud_256.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6875" y="770251"/>
            <a:ext cx="1161167" cy="1161167"/>
          </a:xfrm>
          <a:prstGeom prst="rect">
            <a:avLst/>
          </a:prstGeom>
        </p:spPr>
      </p:pic>
      <p:pic>
        <p:nvPicPr>
          <p:cNvPr id="91" name="Picture 90"/>
          <p:cNvPicPr>
            <a:picLocks noChangeAspect="1"/>
          </p:cNvPicPr>
          <p:nvPr/>
        </p:nvPicPr>
        <p:blipFill rotWithShape="1">
          <a:blip r:embed="rId9">
            <a:extLst>
              <a:ext uri="{28A0092B-C50C-407E-A947-70E740481C1C}">
                <a14:useLocalDpi xmlns:a14="http://schemas.microsoft.com/office/drawing/2010/main"/>
              </a:ext>
            </a:extLst>
          </a:blip>
          <a:srcRect b="709"/>
          <a:stretch/>
        </p:blipFill>
        <p:spPr>
          <a:xfrm>
            <a:off x="1632306" y="743307"/>
            <a:ext cx="9777256" cy="5686198"/>
          </a:xfrm>
          <a:prstGeom prst="rect">
            <a:avLst/>
          </a:prstGeom>
        </p:spPr>
      </p:pic>
      <p:sp>
        <p:nvSpPr>
          <p:cNvPr id="92" name="Triangle 3"/>
          <p:cNvSpPr/>
          <p:nvPr/>
        </p:nvSpPr>
        <p:spPr>
          <a:xfrm flipV="1">
            <a:off x="803078" y="2786165"/>
            <a:ext cx="308759" cy="154379"/>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TextBox 92"/>
          <p:cNvSpPr txBox="1"/>
          <p:nvPr/>
        </p:nvSpPr>
        <p:spPr>
          <a:xfrm>
            <a:off x="304721" y="2964294"/>
            <a:ext cx="1352977" cy="338554"/>
          </a:xfrm>
          <a:prstGeom prst="rect">
            <a:avLst/>
          </a:prstGeom>
          <a:noFill/>
        </p:spPr>
        <p:txBody>
          <a:bodyPr wrap="square" rtlCol="0">
            <a:spAutoFit/>
          </a:bodyPr>
          <a:lstStyle/>
          <a:p>
            <a:pPr algn="ctr" defTabSz="914323"/>
            <a:r>
              <a:rPr lang="en-US" sz="1600" dirty="0" smtClean="0">
                <a:solidFill>
                  <a:srgbClr val="FFFFFF"/>
                </a:solidFill>
              </a:rPr>
              <a:t>Target</a:t>
            </a:r>
            <a:endParaRPr lang="en-US" sz="1600" dirty="0">
              <a:solidFill>
                <a:srgbClr val="FFFFFF"/>
              </a:solidFill>
            </a:endParaRPr>
          </a:p>
        </p:txBody>
      </p:sp>
    </p:spTree>
    <p:extLst>
      <p:ext uri="{BB962C8B-B14F-4D97-AF65-F5344CB8AC3E}">
        <p14:creationId xmlns:p14="http://schemas.microsoft.com/office/powerpoint/2010/main" val="1822030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300"/>
                                        <p:tgtEl>
                                          <p:spTgt spid="54"/>
                                        </p:tgtEl>
                                      </p:cBhvr>
                                    </p:animEffect>
                                  </p:childTnLst>
                                </p:cTn>
                              </p:par>
                            </p:childTnLst>
                          </p:cTn>
                        </p:par>
                        <p:par>
                          <p:cTn id="21" fill="hold">
                            <p:stCondLst>
                              <p:cond delay="800"/>
                            </p:stCondLst>
                            <p:childTnLst>
                              <p:par>
                                <p:cTn id="22" presetID="22" presetClass="entr" presetSubtype="4"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down)">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51"/>
                                        </p:tgtEl>
                                      </p:cBhvr>
                                    </p:animEffect>
                                    <p:set>
                                      <p:cBhvr>
                                        <p:cTn id="29" dur="1" fill="hold">
                                          <p:stCondLst>
                                            <p:cond delay="499"/>
                                          </p:stCondLst>
                                        </p:cTn>
                                        <p:tgtEl>
                                          <p:spTgt spid="5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2"/>
                                        </p:tgtEl>
                                      </p:cBhvr>
                                    </p:animEffect>
                                    <p:set>
                                      <p:cBhvr>
                                        <p:cTn id="35" dur="1" fill="hold">
                                          <p:stCondLst>
                                            <p:cond delay="499"/>
                                          </p:stCondLst>
                                        </p:cTn>
                                        <p:tgtEl>
                                          <p:spTgt spid="5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9"/>
                                        </p:tgtEl>
                                      </p:cBhvr>
                                    </p:animEffect>
                                    <p:set>
                                      <p:cBhvr>
                                        <p:cTn id="38" dur="1" fill="hold">
                                          <p:stCondLst>
                                            <p:cond delay="499"/>
                                          </p:stCondLst>
                                        </p:cTn>
                                        <p:tgtEl>
                                          <p:spTgt spid="5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4"/>
                                        </p:tgtEl>
                                      </p:cBhvr>
                                    </p:animEffect>
                                    <p:set>
                                      <p:cBhvr>
                                        <p:cTn id="41" dur="1" fill="hold">
                                          <p:stCondLst>
                                            <p:cond delay="499"/>
                                          </p:stCondLst>
                                        </p:cTn>
                                        <p:tgtEl>
                                          <p:spTgt spid="54"/>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500"/>
                                        <p:tgtEl>
                                          <p:spTgt spid="89"/>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fade">
                                      <p:cBhvr>
                                        <p:cTn id="49" dur="500"/>
                                        <p:tgtEl>
                                          <p:spTgt spid="9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91"/>
                                        </p:tgtEl>
                                        <p:attrNameLst>
                                          <p:attrName>style.visibility</p:attrName>
                                        </p:attrNameLst>
                                      </p:cBhvr>
                                      <p:to>
                                        <p:strVal val="visible"/>
                                      </p:to>
                                    </p:set>
                                    <p:animEffect transition="in" filter="wipe(down)">
                                      <p:cBhvr>
                                        <p:cTn id="57" dur="500"/>
                                        <p:tgtEl>
                                          <p:spTgt spid="91"/>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wipe(up)">
                                      <p:cBhvr>
                                        <p:cTn id="60" dur="500"/>
                                        <p:tgtEl>
                                          <p:spTgt spid="92"/>
                                        </p:tgtEl>
                                      </p:cBhvr>
                                    </p:animEffec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wipe(up)">
                                      <p:cBhvr>
                                        <p:cTn id="6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88" grpId="0"/>
      <p:bldP spid="92" grpId="0" animBg="1"/>
      <p:bldP spid="9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304721" y="184149"/>
            <a:ext cx="11579384" cy="411163"/>
          </a:xfrm>
          <a:prstGeom prst="rect">
            <a:avLst/>
          </a:prstGeom>
        </p:spPr>
        <p:txBody>
          <a:bodyPr>
            <a:noAutofit/>
          </a:bodyPr>
          <a:lstStyle>
            <a:lvl1pPr algn="l" defTabSz="914212" rtl="0" eaLnBrk="1" latinLnBrk="0" hangingPunct="1">
              <a:spcBef>
                <a:spcPct val="0"/>
              </a:spcBef>
              <a:buNone/>
              <a:defRPr sz="2400" kern="1200">
                <a:solidFill>
                  <a:schemeClr val="bg2"/>
                </a:solidFill>
                <a:latin typeface="+mj-lt"/>
                <a:ea typeface="+mj-ea"/>
                <a:cs typeface="+mj-cs"/>
              </a:defRPr>
            </a:lvl1pPr>
          </a:lstStyle>
          <a:p>
            <a:pPr defTabSz="914400"/>
            <a:r>
              <a:rPr lang="en-US" dirty="0" smtClean="0">
                <a:solidFill>
                  <a:srgbClr val="DADDE0"/>
                </a:solidFill>
                <a:ea typeface="Adobe Clean Light" charset="0"/>
                <a:cs typeface="Adobe Clean Light" charset="0"/>
              </a:rPr>
              <a:t>Ease of implementation for executing iterative testing and personalization everywhere</a:t>
            </a:r>
            <a:endParaRPr lang="en-US" dirty="0">
              <a:solidFill>
                <a:srgbClr val="DADDE0"/>
              </a:solidFill>
              <a:ea typeface="Adobe Clean Light" charset="0"/>
              <a:cs typeface="Adobe Clean Light" charset="0"/>
            </a:endParaRPr>
          </a:p>
        </p:txBody>
      </p:sp>
      <p:sp>
        <p:nvSpPr>
          <p:cNvPr id="2" name="Slide Number Placeholder 1"/>
          <p:cNvSpPr>
            <a:spLocks noGrp="1"/>
          </p:cNvSpPr>
          <p:nvPr>
            <p:ph type="sldNum" sz="quarter" idx="12"/>
          </p:nvPr>
        </p:nvSpPr>
        <p:spPr/>
        <p:txBody>
          <a:bodyPr/>
          <a:lstStyle/>
          <a:p>
            <a:pPr algn="ctr"/>
            <a:fld id="{90156F56-D5AE-4C6F-B826-C69D1BC521BB}" type="slidenum">
              <a:rPr lang="en-US" smtClean="0">
                <a:solidFill>
                  <a:prstClr val="white"/>
                </a:solidFill>
              </a:rPr>
              <a:pPr algn="ctr"/>
              <a:t>12</a:t>
            </a:fld>
            <a:endParaRPr lang="en-US" dirty="0">
              <a:solidFill>
                <a:prstClr val="white"/>
              </a:solidFill>
            </a:endParaRPr>
          </a:p>
        </p:txBody>
      </p:sp>
      <p:grpSp>
        <p:nvGrpSpPr>
          <p:cNvPr id="68" name="Group 67"/>
          <p:cNvGrpSpPr/>
          <p:nvPr/>
        </p:nvGrpSpPr>
        <p:grpSpPr>
          <a:xfrm>
            <a:off x="4475229" y="1405228"/>
            <a:ext cx="3911129" cy="4767832"/>
            <a:chOff x="4475229" y="1405228"/>
            <a:chExt cx="3911129" cy="4767832"/>
          </a:xfrm>
        </p:grpSpPr>
        <p:sp>
          <p:nvSpPr>
            <p:cNvPr id="52" name="TextBox 51"/>
            <p:cNvSpPr txBox="1"/>
            <p:nvPr/>
          </p:nvSpPr>
          <p:spPr>
            <a:xfrm>
              <a:off x="4475229" y="5496317"/>
              <a:ext cx="3911129" cy="676743"/>
            </a:xfrm>
            <a:prstGeom prst="rect">
              <a:avLst/>
            </a:prstGeom>
            <a:noFill/>
          </p:spPr>
          <p:txBody>
            <a:bodyPr wrap="square" lIns="121557" tIns="60779" rIns="121557" bIns="60779" rtlCol="0">
              <a:spAutoFit/>
            </a:bodyPr>
            <a:lstStyle/>
            <a:p>
              <a:pPr algn="ctr"/>
              <a:r>
                <a:rPr lang="en-US" dirty="0">
                  <a:solidFill>
                    <a:srgbClr val="DADDE0"/>
                  </a:solidFill>
                  <a:latin typeface="Adobe Clean Light" charset="0"/>
                  <a:ea typeface="Adobe Clean Light" charset="0"/>
                  <a:cs typeface="Adobe Clean Light" charset="0"/>
                </a:rPr>
                <a:t>APIs for Email, Display </a:t>
              </a:r>
              <a:r>
                <a:rPr lang="en-US" dirty="0" smtClean="0">
                  <a:solidFill>
                    <a:srgbClr val="DADDE0"/>
                  </a:solidFill>
                  <a:latin typeface="Adobe Clean Light" charset="0"/>
                  <a:ea typeface="Adobe Clean Light" charset="0"/>
                  <a:cs typeface="Adobe Clean Light" charset="0"/>
                </a:rPr>
                <a:t>&amp;</a:t>
              </a:r>
            </a:p>
            <a:p>
              <a:pPr algn="ctr"/>
              <a:r>
                <a:rPr lang="en-US" dirty="0" smtClean="0">
                  <a:solidFill>
                    <a:srgbClr val="DADDE0"/>
                  </a:solidFill>
                  <a:latin typeface="Adobe Clean Light" charset="0"/>
                  <a:ea typeface="Adobe Clean Light" charset="0"/>
                  <a:cs typeface="Adobe Clean Light" charset="0"/>
                </a:rPr>
                <a:t>Internet-Enabled Screens &amp; consoles</a:t>
              </a:r>
              <a:endParaRPr lang="en-US" dirty="0">
                <a:solidFill>
                  <a:srgbClr val="DADDE0"/>
                </a:solidFill>
                <a:latin typeface="Adobe Clean Light" charset="0"/>
                <a:ea typeface="Adobe Clean Light" charset="0"/>
                <a:cs typeface="Adobe Clean Light" charset="0"/>
              </a:endParaRPr>
            </a:p>
          </p:txBody>
        </p:sp>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807" y="1425886"/>
              <a:ext cx="986123" cy="990742"/>
            </a:xfrm>
            <a:prstGeom prst="rect">
              <a:avLst/>
            </a:prstGeom>
          </p:spPr>
        </p:pic>
        <p:pic>
          <p:nvPicPr>
            <p:cNvPr id="60" name="Picture 5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8484" y="1405228"/>
              <a:ext cx="1630103" cy="1164359"/>
            </a:xfrm>
            <a:prstGeom prst="rect">
              <a:avLst/>
            </a:prstGeom>
          </p:spPr>
        </p:pic>
        <p:pic>
          <p:nvPicPr>
            <p:cNvPr id="61" name="Picture 60"/>
            <p:cNvPicPr>
              <a:picLocks noChangeAspect="1"/>
            </p:cNvPicPr>
            <p:nvPr/>
          </p:nvPicPr>
          <p:blipFill>
            <a:blip r:embed="rId5"/>
            <a:stretch>
              <a:fillRect/>
            </a:stretch>
          </p:blipFill>
          <p:spPr>
            <a:xfrm>
              <a:off x="5063542" y="2612571"/>
              <a:ext cx="2808515" cy="2808515"/>
            </a:xfrm>
            <a:prstGeom prst="rect">
              <a:avLst/>
            </a:prstGeom>
          </p:spPr>
        </p:pic>
      </p:grpSp>
      <p:grpSp>
        <p:nvGrpSpPr>
          <p:cNvPr id="67" name="Group 66"/>
          <p:cNvGrpSpPr/>
          <p:nvPr/>
        </p:nvGrpSpPr>
        <p:grpSpPr>
          <a:xfrm>
            <a:off x="7849755" y="1004479"/>
            <a:ext cx="4122135" cy="4949673"/>
            <a:chOff x="7849755" y="1004479"/>
            <a:chExt cx="4122135" cy="4949673"/>
          </a:xfrm>
        </p:grpSpPr>
        <p:pic>
          <p:nvPicPr>
            <p:cNvPr id="65" name="Picture 64" descr="Picture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57666" y="4459761"/>
              <a:ext cx="1528200" cy="1015513"/>
            </a:xfrm>
            <a:prstGeom prst="rect">
              <a:avLst/>
            </a:prstGeom>
          </p:spPr>
        </p:pic>
        <p:sp>
          <p:nvSpPr>
            <p:cNvPr id="6" name="TextBox 5"/>
            <p:cNvSpPr txBox="1"/>
            <p:nvPr/>
          </p:nvSpPr>
          <p:spPr>
            <a:xfrm>
              <a:off x="8995707" y="5554408"/>
              <a:ext cx="2556057" cy="399744"/>
            </a:xfrm>
            <a:prstGeom prst="rect">
              <a:avLst/>
            </a:prstGeom>
            <a:noFill/>
          </p:spPr>
          <p:txBody>
            <a:bodyPr wrap="none" lIns="121557" tIns="60779" rIns="121557" bIns="60779" rtlCol="0">
              <a:spAutoFit/>
            </a:bodyPr>
            <a:lstStyle/>
            <a:p>
              <a:r>
                <a:rPr lang="en-US" dirty="0">
                  <a:solidFill>
                    <a:srgbClr val="DADDE0"/>
                  </a:solidFill>
                  <a:latin typeface="Adobe Clean Light" charset="0"/>
                  <a:ea typeface="Adobe Clean Light" charset="0"/>
                  <a:cs typeface="Adobe Clean Light" charset="0"/>
                </a:rPr>
                <a:t>Flexible Mobile App SDK</a:t>
              </a:r>
            </a:p>
          </p:txBody>
        </p:sp>
        <p:sp>
          <p:nvSpPr>
            <p:cNvPr id="10" name="TextBox 9"/>
            <p:cNvSpPr txBox="1"/>
            <p:nvPr/>
          </p:nvSpPr>
          <p:spPr>
            <a:xfrm>
              <a:off x="9329159" y="2640208"/>
              <a:ext cx="1450333" cy="507831"/>
            </a:xfrm>
            <a:prstGeom prst="rect">
              <a:avLst/>
            </a:prstGeom>
            <a:noFill/>
          </p:spPr>
          <p:txBody>
            <a:bodyPr wrap="none" rtlCol="0">
              <a:spAutoFit/>
            </a:bodyPr>
            <a:lstStyle/>
            <a:p>
              <a:r>
                <a:rPr lang="en-US" sz="2700" dirty="0">
                  <a:solidFill>
                    <a:prstClr val="white"/>
                  </a:solidFill>
                  <a:latin typeface="Adobe Clean Light" charset="0"/>
                  <a:ea typeface="Adobe Clean Light" charset="0"/>
                  <a:cs typeface="Adobe Clean Light" charset="0"/>
                </a:rPr>
                <a:t>One SDK</a:t>
              </a:r>
            </a:p>
          </p:txBody>
        </p:sp>
        <p:sp>
          <p:nvSpPr>
            <p:cNvPr id="12" name="Freeform 11"/>
            <p:cNvSpPr/>
            <p:nvPr/>
          </p:nvSpPr>
          <p:spPr>
            <a:xfrm>
              <a:off x="9986991" y="4312354"/>
              <a:ext cx="465381" cy="568066"/>
            </a:xfrm>
            <a:custGeom>
              <a:avLst/>
              <a:gdLst>
                <a:gd name="connsiteX0" fmla="*/ 269823 w 1116768"/>
                <a:gd name="connsiteY0" fmla="*/ 1041817 h 1139253"/>
                <a:gd name="connsiteX1" fmla="*/ 0 w 1116768"/>
                <a:gd name="connsiteY1" fmla="*/ 0 h 1139253"/>
                <a:gd name="connsiteX2" fmla="*/ 1116768 w 1116768"/>
                <a:gd name="connsiteY2" fmla="*/ 14990 h 1139253"/>
                <a:gd name="connsiteX3" fmla="*/ 794479 w 1116768"/>
                <a:gd name="connsiteY3" fmla="*/ 1071797 h 1139253"/>
                <a:gd name="connsiteX4" fmla="*/ 562131 w 1116768"/>
                <a:gd name="connsiteY4" fmla="*/ 1139253 h 1139253"/>
                <a:gd name="connsiteX5" fmla="*/ 269823 w 1116768"/>
                <a:gd name="connsiteY5" fmla="*/ 1041817 h 1139253"/>
                <a:gd name="connsiteX0" fmla="*/ 269823 w 1116768"/>
                <a:gd name="connsiteY0" fmla="*/ 1041817 h 1139253"/>
                <a:gd name="connsiteX1" fmla="*/ 0 w 1116768"/>
                <a:gd name="connsiteY1" fmla="*/ 0 h 1139253"/>
                <a:gd name="connsiteX2" fmla="*/ 1116768 w 1116768"/>
                <a:gd name="connsiteY2" fmla="*/ 14990 h 1139253"/>
                <a:gd name="connsiteX3" fmla="*/ 794479 w 1116768"/>
                <a:gd name="connsiteY3" fmla="*/ 1071797 h 1139253"/>
                <a:gd name="connsiteX4" fmla="*/ 562131 w 1116768"/>
                <a:gd name="connsiteY4" fmla="*/ 1139253 h 1139253"/>
                <a:gd name="connsiteX5" fmla="*/ 269823 w 1116768"/>
                <a:gd name="connsiteY5" fmla="*/ 1041817 h 1139253"/>
                <a:gd name="connsiteX0" fmla="*/ 269823 w 1116768"/>
                <a:gd name="connsiteY0" fmla="*/ 1041817 h 1139253"/>
                <a:gd name="connsiteX1" fmla="*/ 0 w 1116768"/>
                <a:gd name="connsiteY1" fmla="*/ 0 h 1139253"/>
                <a:gd name="connsiteX2" fmla="*/ 1116768 w 1116768"/>
                <a:gd name="connsiteY2" fmla="*/ 14990 h 1139253"/>
                <a:gd name="connsiteX3" fmla="*/ 794479 w 1116768"/>
                <a:gd name="connsiteY3" fmla="*/ 1071797 h 1139253"/>
                <a:gd name="connsiteX4" fmla="*/ 562131 w 1116768"/>
                <a:gd name="connsiteY4" fmla="*/ 1139253 h 1139253"/>
                <a:gd name="connsiteX5" fmla="*/ 269823 w 1116768"/>
                <a:gd name="connsiteY5" fmla="*/ 1041817 h 1139253"/>
                <a:gd name="connsiteX0" fmla="*/ 269823 w 1116768"/>
                <a:gd name="connsiteY0" fmla="*/ 1041817 h 1154493"/>
                <a:gd name="connsiteX1" fmla="*/ 0 w 1116768"/>
                <a:gd name="connsiteY1" fmla="*/ 0 h 1154493"/>
                <a:gd name="connsiteX2" fmla="*/ 1116768 w 1116768"/>
                <a:gd name="connsiteY2" fmla="*/ 14990 h 1154493"/>
                <a:gd name="connsiteX3" fmla="*/ 794479 w 1116768"/>
                <a:gd name="connsiteY3" fmla="*/ 1071797 h 1154493"/>
                <a:gd name="connsiteX4" fmla="*/ 569751 w 1116768"/>
                <a:gd name="connsiteY4" fmla="*/ 1154493 h 1154493"/>
                <a:gd name="connsiteX5" fmla="*/ 269823 w 1116768"/>
                <a:gd name="connsiteY5" fmla="*/ 1041817 h 1154493"/>
                <a:gd name="connsiteX0" fmla="*/ 269823 w 1116768"/>
                <a:gd name="connsiteY0" fmla="*/ 1041817 h 1154493"/>
                <a:gd name="connsiteX1" fmla="*/ 0 w 1116768"/>
                <a:gd name="connsiteY1" fmla="*/ 0 h 1154493"/>
                <a:gd name="connsiteX2" fmla="*/ 1116768 w 1116768"/>
                <a:gd name="connsiteY2" fmla="*/ 14990 h 1154493"/>
                <a:gd name="connsiteX3" fmla="*/ 812259 w 1116768"/>
                <a:gd name="connsiteY3" fmla="*/ 1074337 h 1154493"/>
                <a:gd name="connsiteX4" fmla="*/ 569751 w 1116768"/>
                <a:gd name="connsiteY4" fmla="*/ 1154493 h 1154493"/>
                <a:gd name="connsiteX5" fmla="*/ 269823 w 1116768"/>
                <a:gd name="connsiteY5" fmla="*/ 1041817 h 1154493"/>
                <a:gd name="connsiteX0" fmla="*/ 269823 w 1116768"/>
                <a:gd name="connsiteY0" fmla="*/ 1041817 h 1154493"/>
                <a:gd name="connsiteX1" fmla="*/ 0 w 1116768"/>
                <a:gd name="connsiteY1" fmla="*/ 0 h 1154493"/>
                <a:gd name="connsiteX2" fmla="*/ 1116768 w 1116768"/>
                <a:gd name="connsiteY2" fmla="*/ 14990 h 1154493"/>
                <a:gd name="connsiteX3" fmla="*/ 812259 w 1116768"/>
                <a:gd name="connsiteY3" fmla="*/ 1074337 h 1154493"/>
                <a:gd name="connsiteX4" fmla="*/ 569751 w 1116768"/>
                <a:gd name="connsiteY4" fmla="*/ 1154493 h 1154493"/>
                <a:gd name="connsiteX5" fmla="*/ 269823 w 1116768"/>
                <a:gd name="connsiteY5" fmla="*/ 1041817 h 1154493"/>
                <a:gd name="connsiteX0" fmla="*/ 269823 w 1116768"/>
                <a:gd name="connsiteY0" fmla="*/ 1041817 h 1154493"/>
                <a:gd name="connsiteX1" fmla="*/ 0 w 1116768"/>
                <a:gd name="connsiteY1" fmla="*/ 0 h 1154493"/>
                <a:gd name="connsiteX2" fmla="*/ 1116768 w 1116768"/>
                <a:gd name="connsiteY2" fmla="*/ 14990 h 1154493"/>
                <a:gd name="connsiteX3" fmla="*/ 812259 w 1116768"/>
                <a:gd name="connsiteY3" fmla="*/ 1074337 h 1154493"/>
                <a:gd name="connsiteX4" fmla="*/ 569751 w 1116768"/>
                <a:gd name="connsiteY4" fmla="*/ 1154493 h 1154493"/>
                <a:gd name="connsiteX5" fmla="*/ 269823 w 1116768"/>
                <a:gd name="connsiteY5" fmla="*/ 1041817 h 1154493"/>
                <a:gd name="connsiteX0" fmla="*/ 269823 w 1116768"/>
                <a:gd name="connsiteY0" fmla="*/ 1053247 h 1154493"/>
                <a:gd name="connsiteX1" fmla="*/ 0 w 1116768"/>
                <a:gd name="connsiteY1" fmla="*/ 0 h 1154493"/>
                <a:gd name="connsiteX2" fmla="*/ 1116768 w 1116768"/>
                <a:gd name="connsiteY2" fmla="*/ 14990 h 1154493"/>
                <a:gd name="connsiteX3" fmla="*/ 812259 w 1116768"/>
                <a:gd name="connsiteY3" fmla="*/ 1074337 h 1154493"/>
                <a:gd name="connsiteX4" fmla="*/ 569751 w 1116768"/>
                <a:gd name="connsiteY4" fmla="*/ 1154493 h 1154493"/>
                <a:gd name="connsiteX5" fmla="*/ 269823 w 1116768"/>
                <a:gd name="connsiteY5" fmla="*/ 1053247 h 1154493"/>
                <a:gd name="connsiteX0" fmla="*/ 269823 w 1116768"/>
                <a:gd name="connsiteY0" fmla="*/ 1053247 h 1160208"/>
                <a:gd name="connsiteX1" fmla="*/ 0 w 1116768"/>
                <a:gd name="connsiteY1" fmla="*/ 0 h 1160208"/>
                <a:gd name="connsiteX2" fmla="*/ 1116768 w 1116768"/>
                <a:gd name="connsiteY2" fmla="*/ 14990 h 1160208"/>
                <a:gd name="connsiteX3" fmla="*/ 812259 w 1116768"/>
                <a:gd name="connsiteY3" fmla="*/ 1074337 h 1160208"/>
                <a:gd name="connsiteX4" fmla="*/ 562131 w 1116768"/>
                <a:gd name="connsiteY4" fmla="*/ 1160208 h 1160208"/>
                <a:gd name="connsiteX5" fmla="*/ 269823 w 1116768"/>
                <a:gd name="connsiteY5" fmla="*/ 1053247 h 1160208"/>
                <a:gd name="connsiteX0" fmla="*/ 385647 w 1116768"/>
                <a:gd name="connsiteY0" fmla="*/ 1077631 h 1160208"/>
                <a:gd name="connsiteX1" fmla="*/ 0 w 1116768"/>
                <a:gd name="connsiteY1" fmla="*/ 0 h 1160208"/>
                <a:gd name="connsiteX2" fmla="*/ 1116768 w 1116768"/>
                <a:gd name="connsiteY2" fmla="*/ 14990 h 1160208"/>
                <a:gd name="connsiteX3" fmla="*/ 812259 w 1116768"/>
                <a:gd name="connsiteY3" fmla="*/ 1074337 h 1160208"/>
                <a:gd name="connsiteX4" fmla="*/ 562131 w 1116768"/>
                <a:gd name="connsiteY4" fmla="*/ 1160208 h 1160208"/>
                <a:gd name="connsiteX5" fmla="*/ 385647 w 1116768"/>
                <a:gd name="connsiteY5" fmla="*/ 1077631 h 1160208"/>
                <a:gd name="connsiteX0" fmla="*/ 385647 w 1116768"/>
                <a:gd name="connsiteY0" fmla="*/ 1077631 h 1160208"/>
                <a:gd name="connsiteX1" fmla="*/ 0 w 1116768"/>
                <a:gd name="connsiteY1" fmla="*/ 0 h 1160208"/>
                <a:gd name="connsiteX2" fmla="*/ 1116768 w 1116768"/>
                <a:gd name="connsiteY2" fmla="*/ 14990 h 1160208"/>
                <a:gd name="connsiteX3" fmla="*/ 745203 w 1116768"/>
                <a:gd name="connsiteY3" fmla="*/ 1092625 h 1160208"/>
                <a:gd name="connsiteX4" fmla="*/ 562131 w 1116768"/>
                <a:gd name="connsiteY4" fmla="*/ 1160208 h 1160208"/>
                <a:gd name="connsiteX5" fmla="*/ 385647 w 1116768"/>
                <a:gd name="connsiteY5" fmla="*/ 1077631 h 1160208"/>
                <a:gd name="connsiteX0" fmla="*/ 385647 w 1116768"/>
                <a:gd name="connsiteY0" fmla="*/ 1090966 h 1160208"/>
                <a:gd name="connsiteX1" fmla="*/ 0 w 1116768"/>
                <a:gd name="connsiteY1" fmla="*/ 0 h 1160208"/>
                <a:gd name="connsiteX2" fmla="*/ 1116768 w 1116768"/>
                <a:gd name="connsiteY2" fmla="*/ 14990 h 1160208"/>
                <a:gd name="connsiteX3" fmla="*/ 745203 w 1116768"/>
                <a:gd name="connsiteY3" fmla="*/ 1092625 h 1160208"/>
                <a:gd name="connsiteX4" fmla="*/ 562131 w 1116768"/>
                <a:gd name="connsiteY4" fmla="*/ 1160208 h 1160208"/>
                <a:gd name="connsiteX5" fmla="*/ 385647 w 1116768"/>
                <a:gd name="connsiteY5" fmla="*/ 1090966 h 1160208"/>
                <a:gd name="connsiteX0" fmla="*/ 385647 w 1116768"/>
                <a:gd name="connsiteY0" fmla="*/ 1090966 h 1160208"/>
                <a:gd name="connsiteX1" fmla="*/ 0 w 1116768"/>
                <a:gd name="connsiteY1" fmla="*/ 0 h 1160208"/>
                <a:gd name="connsiteX2" fmla="*/ 1116768 w 1116768"/>
                <a:gd name="connsiteY2" fmla="*/ 14990 h 1160208"/>
                <a:gd name="connsiteX3" fmla="*/ 745203 w 1116768"/>
                <a:gd name="connsiteY3" fmla="*/ 1092625 h 1160208"/>
                <a:gd name="connsiteX4" fmla="*/ 562131 w 1116768"/>
                <a:gd name="connsiteY4" fmla="*/ 1160208 h 1160208"/>
                <a:gd name="connsiteX5" fmla="*/ 385647 w 1116768"/>
                <a:gd name="connsiteY5" fmla="*/ 1090966 h 1160208"/>
                <a:gd name="connsiteX0" fmla="*/ 385647 w 1116768"/>
                <a:gd name="connsiteY0" fmla="*/ 1090966 h 1160208"/>
                <a:gd name="connsiteX1" fmla="*/ 0 w 1116768"/>
                <a:gd name="connsiteY1" fmla="*/ 0 h 1160208"/>
                <a:gd name="connsiteX2" fmla="*/ 1116768 w 1116768"/>
                <a:gd name="connsiteY2" fmla="*/ 14990 h 1160208"/>
                <a:gd name="connsiteX3" fmla="*/ 745203 w 1116768"/>
                <a:gd name="connsiteY3" fmla="*/ 1092625 h 1160208"/>
                <a:gd name="connsiteX4" fmla="*/ 562131 w 1116768"/>
                <a:gd name="connsiteY4" fmla="*/ 1160208 h 1160208"/>
                <a:gd name="connsiteX5" fmla="*/ 385647 w 1116768"/>
                <a:gd name="connsiteY5" fmla="*/ 1090966 h 116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768" h="1160208">
                  <a:moveTo>
                    <a:pt x="385647" y="1090966"/>
                  </a:moveTo>
                  <a:cubicBezTo>
                    <a:pt x="354126" y="741154"/>
                    <a:pt x="214401" y="295202"/>
                    <a:pt x="0" y="0"/>
                  </a:cubicBezTo>
                  <a:lnTo>
                    <a:pt x="1116768" y="14990"/>
                  </a:lnTo>
                  <a:cubicBezTo>
                    <a:pt x="898848" y="331064"/>
                    <a:pt x="768813" y="737816"/>
                    <a:pt x="745203" y="1092625"/>
                  </a:cubicBezTo>
                  <a:lnTo>
                    <a:pt x="562131" y="1160208"/>
                  </a:lnTo>
                  <a:lnTo>
                    <a:pt x="385647" y="1090966"/>
                  </a:lnTo>
                  <a:close/>
                </a:path>
              </a:pathLst>
            </a:custGeom>
            <a:solidFill>
              <a:schemeClr val="accent1">
                <a:lumMod val="60000"/>
                <a:lumOff val="4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6" name="Pictur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62118" y="1045264"/>
              <a:ext cx="423644" cy="494103"/>
            </a:xfrm>
            <a:prstGeom prst="rect">
              <a:avLst/>
            </a:prstGeom>
          </p:spPr>
        </p:pic>
        <p:pic>
          <p:nvPicPr>
            <p:cNvPr id="47" name="Picture 46" descr="windows-phone-logo.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96533" y="1033987"/>
              <a:ext cx="440229" cy="482775"/>
            </a:xfrm>
            <a:prstGeom prst="rect">
              <a:avLst/>
            </a:prstGeom>
          </p:spPr>
        </p:pic>
        <p:pic>
          <p:nvPicPr>
            <p:cNvPr id="48" name="Picture 47"/>
            <p:cNvPicPr>
              <a:picLocks noChangeAspect="1"/>
            </p:cNvPicPr>
            <p:nvPr/>
          </p:nvPicPr>
          <p:blipFill>
            <a:blip r:embed="rId9" cstate="screen">
              <a:duotone>
                <a:schemeClr val="bg2">
                  <a:shade val="45000"/>
                  <a:satMod val="135000"/>
                </a:schemeClr>
                <a:prstClr val="white"/>
              </a:duotone>
              <a:lum bright="40000"/>
              <a:extLst>
                <a:ext uri="{28A0092B-C50C-407E-A947-70E740481C1C}">
                  <a14:useLocalDpi xmlns:a14="http://schemas.microsoft.com/office/drawing/2010/main"/>
                </a:ext>
              </a:extLst>
            </a:blip>
            <a:stretch>
              <a:fillRect/>
            </a:stretch>
          </p:blipFill>
          <p:spPr>
            <a:xfrm>
              <a:off x="10951707" y="1150310"/>
              <a:ext cx="498753" cy="345386"/>
            </a:xfrm>
            <a:prstGeom prst="rect">
              <a:avLst/>
            </a:prstGeom>
          </p:spPr>
        </p:pic>
        <p:pic>
          <p:nvPicPr>
            <p:cNvPr id="49" name="Picture 48" descr="Apple_logo_black.svg.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686521" y="1004479"/>
              <a:ext cx="413232" cy="511218"/>
            </a:xfrm>
            <a:prstGeom prst="rect">
              <a:avLst/>
            </a:prstGeom>
          </p:spPr>
        </p:pic>
        <p:sp>
          <p:nvSpPr>
            <p:cNvPr id="50" name="TextBox 49"/>
            <p:cNvSpPr txBox="1"/>
            <p:nvPr/>
          </p:nvSpPr>
          <p:spPr>
            <a:xfrm>
              <a:off x="8660971" y="1699003"/>
              <a:ext cx="1216474" cy="902236"/>
            </a:xfrm>
            <a:prstGeom prst="rect">
              <a:avLst/>
            </a:prstGeom>
            <a:noFill/>
          </p:spPr>
          <p:txBody>
            <a:bodyPr wrap="none" lIns="162077" tIns="80995" rIns="162077" bIns="80995" rtlCol="0">
              <a:spAutoFit/>
            </a:bodyPr>
            <a:lstStyle/>
            <a:p>
              <a:r>
                <a:rPr lang="en-US" sz="1600" dirty="0" smtClean="0">
                  <a:solidFill>
                    <a:srgbClr val="DADDE0"/>
                  </a:solidFill>
                </a:rPr>
                <a:t>Digital</a:t>
              </a:r>
            </a:p>
            <a:p>
              <a:r>
                <a:rPr lang="en-US" sz="1600" dirty="0" smtClean="0">
                  <a:solidFill>
                    <a:srgbClr val="DADDE0"/>
                  </a:solidFill>
                </a:rPr>
                <a:t>Publishing</a:t>
              </a:r>
            </a:p>
            <a:p>
              <a:r>
                <a:rPr lang="en-US" sz="1600" dirty="0" smtClean="0">
                  <a:solidFill>
                    <a:srgbClr val="DADDE0"/>
                  </a:solidFill>
                </a:rPr>
                <a:t>Suite</a:t>
              </a:r>
              <a:endParaRPr lang="en-US" sz="1600" dirty="0">
                <a:solidFill>
                  <a:srgbClr val="DADDE0"/>
                </a:solidFill>
              </a:endParaRPr>
            </a:p>
          </p:txBody>
        </p:sp>
        <p:sp>
          <p:nvSpPr>
            <p:cNvPr id="51" name="TextBox 50"/>
            <p:cNvSpPr txBox="1"/>
            <p:nvPr/>
          </p:nvSpPr>
          <p:spPr>
            <a:xfrm>
              <a:off x="10740605" y="1790931"/>
              <a:ext cx="1231285" cy="656014"/>
            </a:xfrm>
            <a:prstGeom prst="rect">
              <a:avLst/>
            </a:prstGeom>
            <a:noFill/>
          </p:spPr>
          <p:txBody>
            <a:bodyPr wrap="none" lIns="162077" tIns="80995" rIns="162077" bIns="80995" rtlCol="0">
              <a:spAutoFit/>
            </a:bodyPr>
            <a:lstStyle/>
            <a:p>
              <a:r>
                <a:rPr lang="en-US" sz="1600" dirty="0" err="1" smtClean="0">
                  <a:solidFill>
                    <a:srgbClr val="DADDE0"/>
                  </a:solidFill>
                </a:rPr>
                <a:t>PhoneGap</a:t>
              </a:r>
              <a:endParaRPr lang="en-US" sz="1600" dirty="0" smtClean="0">
                <a:solidFill>
                  <a:srgbClr val="DADDE0"/>
                </a:solidFill>
              </a:endParaRPr>
            </a:p>
            <a:p>
              <a:r>
                <a:rPr lang="en-US" sz="1600" dirty="0" smtClean="0">
                  <a:solidFill>
                    <a:srgbClr val="DADDE0"/>
                  </a:solidFill>
                </a:rPr>
                <a:t>Enterprise</a:t>
              </a:r>
              <a:endParaRPr lang="en-US" sz="1600" dirty="0">
                <a:solidFill>
                  <a:srgbClr val="DADDE0"/>
                </a:solidFill>
              </a:endParaRPr>
            </a:p>
          </p:txBody>
        </p:sp>
        <p:pic>
          <p:nvPicPr>
            <p:cNvPr id="53" name="Picture 52" descr="mc_analytics_noshadow_256.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71111" y="3205267"/>
              <a:ext cx="411480" cy="411480"/>
            </a:xfrm>
            <a:prstGeom prst="rect">
              <a:avLst/>
            </a:prstGeom>
          </p:spPr>
        </p:pic>
        <p:pic>
          <p:nvPicPr>
            <p:cNvPr id="54" name="Picture 53" descr="mc_target_noshadow_256.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889033" y="3205267"/>
              <a:ext cx="411482" cy="411480"/>
            </a:xfrm>
            <a:prstGeom prst="rect">
              <a:avLst/>
            </a:prstGeom>
          </p:spPr>
        </p:pic>
        <p:pic>
          <p:nvPicPr>
            <p:cNvPr id="55" name="Picture 5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706956" y="3205267"/>
              <a:ext cx="411480" cy="411480"/>
            </a:xfrm>
            <a:prstGeom prst="rect">
              <a:avLst/>
            </a:prstGeom>
          </p:spPr>
        </p:pic>
        <p:sp>
          <p:nvSpPr>
            <p:cNvPr id="56" name="TextBox 55"/>
            <p:cNvSpPr txBox="1"/>
            <p:nvPr/>
          </p:nvSpPr>
          <p:spPr>
            <a:xfrm>
              <a:off x="8803241" y="3593004"/>
              <a:ext cx="1775323" cy="338554"/>
            </a:xfrm>
            <a:prstGeom prst="rect">
              <a:avLst/>
            </a:prstGeom>
            <a:noFill/>
          </p:spPr>
          <p:txBody>
            <a:bodyPr wrap="square" rtlCol="0">
              <a:spAutoFit/>
            </a:bodyPr>
            <a:lstStyle/>
            <a:p>
              <a:r>
                <a:rPr lang="en-US" sz="1600" dirty="0">
                  <a:solidFill>
                    <a:prstClr val="white"/>
                  </a:solidFill>
                </a:rPr>
                <a:t>Analytics</a:t>
              </a:r>
            </a:p>
          </p:txBody>
        </p:sp>
        <p:sp>
          <p:nvSpPr>
            <p:cNvPr id="57" name="TextBox 56"/>
            <p:cNvSpPr txBox="1"/>
            <p:nvPr/>
          </p:nvSpPr>
          <p:spPr>
            <a:xfrm>
              <a:off x="9727216" y="3598113"/>
              <a:ext cx="1775323" cy="338554"/>
            </a:xfrm>
            <a:prstGeom prst="rect">
              <a:avLst/>
            </a:prstGeom>
            <a:noFill/>
          </p:spPr>
          <p:txBody>
            <a:bodyPr wrap="square" rtlCol="0">
              <a:spAutoFit/>
            </a:bodyPr>
            <a:lstStyle/>
            <a:p>
              <a:r>
                <a:rPr lang="en-US" sz="1600" dirty="0">
                  <a:solidFill>
                    <a:prstClr val="white"/>
                  </a:solidFill>
                </a:rPr>
                <a:t>Target</a:t>
              </a:r>
            </a:p>
          </p:txBody>
        </p:sp>
        <p:sp>
          <p:nvSpPr>
            <p:cNvPr id="58" name="TextBox 57"/>
            <p:cNvSpPr txBox="1"/>
            <p:nvPr/>
          </p:nvSpPr>
          <p:spPr>
            <a:xfrm>
              <a:off x="10428529" y="3593490"/>
              <a:ext cx="1057843" cy="584775"/>
            </a:xfrm>
            <a:prstGeom prst="rect">
              <a:avLst/>
            </a:prstGeom>
            <a:noFill/>
          </p:spPr>
          <p:txBody>
            <a:bodyPr wrap="square" rtlCol="0">
              <a:spAutoFit/>
            </a:bodyPr>
            <a:lstStyle/>
            <a:p>
              <a:pPr algn="ctr"/>
              <a:r>
                <a:rPr lang="en-US" sz="1600" dirty="0" smtClean="0">
                  <a:solidFill>
                    <a:prstClr val="white"/>
                  </a:solidFill>
                </a:rPr>
                <a:t>Audience Manager</a:t>
              </a:r>
              <a:endParaRPr lang="en-US" sz="1600" dirty="0">
                <a:solidFill>
                  <a:prstClr val="white"/>
                </a:solidFill>
              </a:endParaRPr>
            </a:p>
          </p:txBody>
        </p:sp>
        <p:pic>
          <p:nvPicPr>
            <p:cNvPr id="62" name="Picture 6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49755" y="1563763"/>
              <a:ext cx="1154548" cy="1154548"/>
            </a:xfrm>
            <a:prstGeom prst="rect">
              <a:avLst/>
            </a:prstGeom>
          </p:spPr>
        </p:pic>
        <p:pic>
          <p:nvPicPr>
            <p:cNvPr id="63" name="Picture 62"/>
            <p:cNvPicPr>
              <a:picLocks noChangeAspect="1"/>
            </p:cNvPicPr>
            <p:nvPr/>
          </p:nvPicPr>
          <p:blipFill>
            <a:blip r:embed="rId15" cstate="screen">
              <a:duotone>
                <a:schemeClr val="bg2">
                  <a:shade val="45000"/>
                  <a:satMod val="135000"/>
                </a:schemeClr>
                <a:prstClr val="white"/>
              </a:duotone>
              <a:lum bright="40000"/>
              <a:extLst>
                <a:ext uri="{28A0092B-C50C-407E-A947-70E740481C1C}">
                  <a14:useLocalDpi xmlns:a14="http://schemas.microsoft.com/office/drawing/2010/main"/>
                </a:ext>
              </a:extLst>
            </a:blip>
            <a:stretch>
              <a:fillRect/>
            </a:stretch>
          </p:blipFill>
          <p:spPr>
            <a:xfrm>
              <a:off x="10017221" y="1732092"/>
              <a:ext cx="795397" cy="795397"/>
            </a:xfrm>
            <a:prstGeom prst="rect">
              <a:avLst/>
            </a:prstGeom>
          </p:spPr>
        </p:pic>
      </p:grpSp>
      <p:grpSp>
        <p:nvGrpSpPr>
          <p:cNvPr id="69" name="Group 68"/>
          <p:cNvGrpSpPr/>
          <p:nvPr/>
        </p:nvGrpSpPr>
        <p:grpSpPr>
          <a:xfrm>
            <a:off x="306038" y="1675364"/>
            <a:ext cx="4435948" cy="4446325"/>
            <a:chOff x="306038" y="1675364"/>
            <a:chExt cx="4435948" cy="4446325"/>
          </a:xfrm>
        </p:grpSpPr>
        <p:sp>
          <p:nvSpPr>
            <p:cNvPr id="5" name="TextBox 4"/>
            <p:cNvSpPr txBox="1"/>
            <p:nvPr/>
          </p:nvSpPr>
          <p:spPr>
            <a:xfrm>
              <a:off x="1109004" y="5444946"/>
              <a:ext cx="2741428" cy="676743"/>
            </a:xfrm>
            <a:prstGeom prst="rect">
              <a:avLst/>
            </a:prstGeom>
            <a:noFill/>
          </p:spPr>
          <p:txBody>
            <a:bodyPr wrap="none" lIns="121557" tIns="60779" rIns="121557" bIns="60779" rtlCol="0">
              <a:spAutoFit/>
            </a:bodyPr>
            <a:lstStyle/>
            <a:p>
              <a:pPr algn="ctr"/>
              <a:r>
                <a:rPr lang="en-US" dirty="0">
                  <a:solidFill>
                    <a:srgbClr val="DADDE0"/>
                  </a:solidFill>
                  <a:latin typeface="Adobe Clean Light" charset="0"/>
                  <a:ea typeface="Adobe Clean Light" charset="0"/>
                  <a:cs typeface="Adobe Clean Light" charset="0"/>
                </a:rPr>
                <a:t>Single line of code for web </a:t>
              </a:r>
              <a:endParaRPr lang="en-US" dirty="0" smtClean="0">
                <a:solidFill>
                  <a:srgbClr val="DADDE0"/>
                </a:solidFill>
                <a:latin typeface="Adobe Clean Light" charset="0"/>
                <a:ea typeface="Adobe Clean Light" charset="0"/>
                <a:cs typeface="Adobe Clean Light" charset="0"/>
              </a:endParaRPr>
            </a:p>
            <a:p>
              <a:pPr algn="ctr"/>
              <a:r>
                <a:rPr lang="en-US" dirty="0" smtClean="0">
                  <a:solidFill>
                    <a:srgbClr val="DADDE0"/>
                  </a:solidFill>
                  <a:latin typeface="Adobe Clean Light" charset="0"/>
                  <a:ea typeface="Adobe Clean Light" charset="0"/>
                  <a:cs typeface="Adobe Clean Light" charset="0"/>
                </a:rPr>
                <a:t>&amp; </a:t>
              </a:r>
              <a:r>
                <a:rPr lang="en-US" dirty="0">
                  <a:solidFill>
                    <a:srgbClr val="DADDE0"/>
                  </a:solidFill>
                  <a:latin typeface="Adobe Clean Light" charset="0"/>
                  <a:ea typeface="Adobe Clean Light" charset="0"/>
                  <a:cs typeface="Adobe Clean Light" charset="0"/>
                </a:rPr>
                <a:t>mobile sites</a:t>
              </a:r>
            </a:p>
          </p:txBody>
        </p:sp>
        <p:pic>
          <p:nvPicPr>
            <p:cNvPr id="64" name="Picture 6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06038" y="1675364"/>
              <a:ext cx="4435948" cy="3379964"/>
            </a:xfrm>
            <a:prstGeom prst="rect">
              <a:avLst/>
            </a:prstGeom>
          </p:spPr>
        </p:pic>
      </p:grpSp>
    </p:spTree>
    <p:extLst>
      <p:ext uri="{BB962C8B-B14F-4D97-AF65-F5344CB8AC3E}">
        <p14:creationId xmlns:p14="http://schemas.microsoft.com/office/powerpoint/2010/main" val="1145949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6"/>
          <p:cNvSpPr>
            <a:spLocks noGrp="1" noChangeArrowheads="1"/>
          </p:cNvSpPr>
          <p:nvPr>
            <p:ph type="title"/>
          </p:nvPr>
        </p:nvSpPr>
        <p:spPr>
          <a:noFill/>
          <a:ln w="9525">
            <a:noFill/>
            <a:miter lim="800000"/>
            <a:headEnd/>
            <a:tailEnd/>
          </a:ln>
          <a:effectLst/>
        </p:spPr>
        <p:txBody>
          <a:bodyPr vert="horz" wrap="square" lIns="0" tIns="60701" rIns="121403" bIns="60701" numCol="1" anchor="ctr" anchorCtr="0" compatLnSpc="1">
            <a:prstTxWarp prst="textNoShape">
              <a:avLst/>
            </a:prstTxWarp>
          </a:bodyPr>
          <a:lstStyle/>
          <a:p>
            <a:pPr marL="607138" indent="-607138"/>
            <a:r>
              <a:rPr lang="en-GB" dirty="0" smtClean="0">
                <a:solidFill>
                  <a:schemeClr val="bg2"/>
                </a:solidFill>
              </a:rPr>
              <a:t>The Universal Target Profile</a:t>
            </a:r>
            <a:endParaRPr lang="en-US" dirty="0" smtClean="0">
              <a:solidFill>
                <a:schemeClr val="bg2"/>
              </a:solidFill>
            </a:endParaRPr>
          </a:p>
        </p:txBody>
      </p:sp>
      <p:sp>
        <p:nvSpPr>
          <p:cNvPr id="2" name="Slide Number Placeholder 1"/>
          <p:cNvSpPr>
            <a:spLocks noGrp="1"/>
          </p:cNvSpPr>
          <p:nvPr>
            <p:ph type="sldNum" sz="quarter" idx="4294967295"/>
          </p:nvPr>
        </p:nvSpPr>
        <p:spPr>
          <a:xfrm rot="16200000">
            <a:off x="11172825" y="6205538"/>
            <a:ext cx="1016000" cy="168275"/>
          </a:xfrm>
          <a:prstGeom prst="rect">
            <a:avLst/>
          </a:prstGeom>
        </p:spPr>
        <p:txBody>
          <a:bodyPr/>
          <a:lstStyle/>
          <a:p>
            <a:pPr algn="ctr"/>
            <a:fld id="{90156F56-D5AE-4C6F-B826-C69D1BC521BB}" type="slidenum">
              <a:rPr lang="en-US" smtClean="0"/>
              <a:pPr algn="ctr"/>
              <a:t>13</a:t>
            </a:fld>
            <a:endParaRPr lang="en-US" dirty="0"/>
          </a:p>
        </p:txBody>
      </p:sp>
      <p:pic>
        <p:nvPicPr>
          <p:cNvPr id="38"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3676"/>
          <a:stretch/>
        </p:blipFill>
        <p:spPr bwMode="auto">
          <a:xfrm>
            <a:off x="6394" y="762000"/>
            <a:ext cx="12188825"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38127" y="1309564"/>
            <a:ext cx="3788965" cy="487918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0" name="Rounded Rectangular Callout 39"/>
          <p:cNvSpPr/>
          <p:nvPr/>
        </p:nvSpPr>
        <p:spPr>
          <a:xfrm>
            <a:off x="2060549" y="2557321"/>
            <a:ext cx="4040258" cy="1098617"/>
          </a:xfrm>
          <a:prstGeom prst="wedgeRoundRectCallout">
            <a:avLst>
              <a:gd name="adj1" fmla="val 55556"/>
              <a:gd name="adj2" fmla="val -109856"/>
              <a:gd name="adj3" fmla="val 16667"/>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35" tIns="60919" rIns="121835" bIns="60919" rtlCol="0" anchor="ctr"/>
          <a:lstStyle/>
          <a:p>
            <a:pPr algn="ctr" defTabSz="1214275"/>
            <a:r>
              <a:rPr lang="en-US" sz="2100" b="1" dirty="0">
                <a:solidFill>
                  <a:srgbClr val="000000"/>
                </a:solidFill>
                <a:latin typeface="Adobe Clean Light" pitchFamily="34" charset="0"/>
              </a:rPr>
              <a:t>Easily define a new Audience segment based on Profile</a:t>
            </a:r>
            <a:endParaRPr lang="en-US" sz="2400" b="1" dirty="0">
              <a:solidFill>
                <a:srgbClr val="000000"/>
              </a:solidFill>
              <a:latin typeface="Adobe Clean Light" pitchFamily="34" charset="0"/>
            </a:endParaRPr>
          </a:p>
        </p:txBody>
      </p:sp>
    </p:spTree>
    <p:extLst>
      <p:ext uri="{BB962C8B-B14F-4D97-AF65-F5344CB8AC3E}">
        <p14:creationId xmlns:p14="http://schemas.microsoft.com/office/powerpoint/2010/main" val="267990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6"/>
          <p:cNvSpPr>
            <a:spLocks noGrp="1" noChangeArrowheads="1"/>
          </p:cNvSpPr>
          <p:nvPr>
            <p:ph type="title"/>
          </p:nvPr>
        </p:nvSpPr>
        <p:spPr>
          <a:noFill/>
          <a:ln w="9525">
            <a:noFill/>
            <a:miter lim="800000"/>
            <a:headEnd/>
            <a:tailEnd/>
          </a:ln>
          <a:effectLst/>
        </p:spPr>
        <p:txBody>
          <a:bodyPr vert="horz" wrap="square" lIns="0" tIns="60645" rIns="121291" bIns="60645" numCol="1" anchor="ctr" anchorCtr="0" compatLnSpc="1">
            <a:prstTxWarp prst="textNoShape">
              <a:avLst/>
            </a:prstTxWarp>
          </a:bodyPr>
          <a:lstStyle/>
          <a:p>
            <a:pPr marL="606606" indent="-606606"/>
            <a:r>
              <a:rPr lang="en-GB" dirty="0" smtClean="0">
                <a:latin typeface="Adobe Clean Light" pitchFamily="34" charset="0"/>
              </a:rPr>
              <a:t>Create Rules-based Targeting Activity for New Segments</a:t>
            </a:r>
            <a:endParaRPr lang="en-US" dirty="0" smtClean="0">
              <a:latin typeface="Adobe Clean Light" pitchFamily="34" charset="0"/>
            </a:endParaRPr>
          </a:p>
        </p:txBody>
      </p:sp>
      <p:pic>
        <p:nvPicPr>
          <p:cNvPr id="41" name="Picture 4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3590" y="1253753"/>
            <a:ext cx="11478915" cy="4805022"/>
          </a:xfrm>
          <a:prstGeom prst="rect">
            <a:avLst/>
          </a:prstGeom>
          <a:ln w="6350" cmpd="sng">
            <a:solidFill>
              <a:srgbClr val="7F7F7F"/>
            </a:solidFill>
          </a:ln>
        </p:spPr>
      </p:pic>
      <p:sp>
        <p:nvSpPr>
          <p:cNvPr id="48" name="Rounded Rectangular Callout 47"/>
          <p:cNvSpPr/>
          <p:nvPr/>
        </p:nvSpPr>
        <p:spPr>
          <a:xfrm>
            <a:off x="5336784" y="4700423"/>
            <a:ext cx="4040258" cy="1098617"/>
          </a:xfrm>
          <a:prstGeom prst="wedgeRoundRectCallout">
            <a:avLst>
              <a:gd name="adj1" fmla="val -63107"/>
              <a:gd name="adj2" fmla="val -101225"/>
              <a:gd name="adj3" fmla="val 16667"/>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723" tIns="60863" rIns="121723" bIns="60863" rtlCol="0" anchor="ctr"/>
          <a:lstStyle/>
          <a:p>
            <a:pPr algn="ctr" defTabSz="1213212"/>
            <a:r>
              <a:rPr lang="en-US" sz="2100" b="1" dirty="0">
                <a:solidFill>
                  <a:srgbClr val="000000"/>
                </a:solidFill>
                <a:latin typeface="Adobe Clean Light" pitchFamily="34" charset="0"/>
              </a:rPr>
              <a:t>Easily build multiple Experiences for different Audiences in one Activity</a:t>
            </a:r>
            <a:endParaRPr lang="en-US" b="1" kern="1200" dirty="0">
              <a:solidFill>
                <a:srgbClr val="000000"/>
              </a:solidFill>
              <a:latin typeface="Adobe Clean Light" pitchFamily="34" charset="0"/>
            </a:endParaRPr>
          </a:p>
        </p:txBody>
      </p:sp>
    </p:spTree>
    <p:extLst>
      <p:ext uri="{BB962C8B-B14F-4D97-AF65-F5344CB8AC3E}">
        <p14:creationId xmlns:p14="http://schemas.microsoft.com/office/powerpoint/2010/main" val="100081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879571"/>
            <a:ext cx="12003768" cy="1022110"/>
          </a:xfrm>
          <a:prstGeom prst="rect">
            <a:avLst/>
          </a:prstGeom>
        </p:spPr>
        <p:txBody>
          <a:bodyPr lIns="77382" tIns="38691" rIns="77382" bIns="38691" anchor="ctr"/>
          <a:lstStyle>
            <a:lvl1pPr algn="l" defTabSz="509412" rtl="0" eaLnBrk="1" latinLnBrk="0" hangingPunct="1">
              <a:spcBef>
                <a:spcPct val="0"/>
              </a:spcBef>
              <a:buNone/>
              <a:defRPr sz="4900" b="1" i="0" kern="1200">
                <a:solidFill>
                  <a:schemeClr val="tx1"/>
                </a:solidFill>
                <a:latin typeface="Trebuchet MS"/>
                <a:ea typeface="+mj-ea"/>
                <a:cs typeface="Trebuchet MS"/>
              </a:defRPr>
            </a:lvl1pPr>
          </a:lstStyle>
          <a:p>
            <a:pPr algn="ctr"/>
            <a:r>
              <a:rPr lang="en-US" sz="4800" b="0" dirty="0">
                <a:solidFill>
                  <a:schemeClr val="bg1"/>
                </a:solidFill>
                <a:latin typeface="Adobe Clean Light" panose="020B0303020404020204" pitchFamily="34" charset="0"/>
              </a:rPr>
              <a:t>Automated Personalization Capabilities</a:t>
            </a:r>
          </a:p>
        </p:txBody>
      </p:sp>
    </p:spTree>
    <p:extLst>
      <p:ext uri="{BB962C8B-B14F-4D97-AF65-F5344CB8AC3E}">
        <p14:creationId xmlns:p14="http://schemas.microsoft.com/office/powerpoint/2010/main" val="271368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 y="705705"/>
            <a:ext cx="12188824" cy="6855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300" dirty="0"/>
              <a:t>Adobe Target – Single Solution for </a:t>
            </a:r>
            <a:r>
              <a:rPr lang="en-US" sz="2300" dirty="0" smtClean="0"/>
              <a:t>Optimization </a:t>
            </a:r>
            <a:r>
              <a:rPr lang="en-US" sz="2300" dirty="0"/>
              <a:t>and Personalization Strategies</a:t>
            </a:r>
          </a:p>
        </p:txBody>
      </p:sp>
      <p:sp>
        <p:nvSpPr>
          <p:cNvPr id="3" name="Slide Number Placeholder 2"/>
          <p:cNvSpPr>
            <a:spLocks noGrp="1"/>
          </p:cNvSpPr>
          <p:nvPr>
            <p:ph type="sldNum" sz="quarter" idx="4294967295"/>
          </p:nvPr>
        </p:nvSpPr>
        <p:spPr>
          <a:xfrm>
            <a:off x="0" y="6477000"/>
            <a:ext cx="1016000" cy="168275"/>
          </a:xfrm>
          <a:prstGeom prst="rect">
            <a:avLst/>
          </a:prstGeom>
        </p:spPr>
        <p:txBody>
          <a:bodyPr/>
          <a:lstStyle/>
          <a:p>
            <a:pPr algn="ctr"/>
            <a:fld id="{90156F56-D5AE-4C6F-B826-C69D1BC521BB}" type="slidenum">
              <a:rPr lang="en-US" smtClean="0">
                <a:solidFill>
                  <a:prstClr val="white"/>
                </a:solidFill>
              </a:rPr>
              <a:pPr algn="ctr"/>
              <a:t>16</a:t>
            </a:fld>
            <a:endParaRPr lang="en-US" dirty="0">
              <a:solidFill>
                <a:prstClr val="white"/>
              </a:solidFill>
            </a:endParaRPr>
          </a:p>
        </p:txBody>
      </p:sp>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58" y="2876002"/>
            <a:ext cx="1850641" cy="1940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4382467" y="1485617"/>
            <a:ext cx="5326912" cy="5524511"/>
            <a:chOff x="2422532" y="1496291"/>
            <a:chExt cx="5326912" cy="5524511"/>
          </a:xfrm>
        </p:grpSpPr>
        <p:sp>
          <p:nvSpPr>
            <p:cNvPr id="12" name="Rounded Rectangle 11"/>
            <p:cNvSpPr/>
            <p:nvPr/>
          </p:nvSpPr>
          <p:spPr>
            <a:xfrm>
              <a:off x="4076586" y="1496291"/>
              <a:ext cx="2018805" cy="2629183"/>
            </a:xfrm>
            <a:prstGeom prst="roundRect">
              <a:avLst>
                <a:gd name="adj" fmla="val 7230"/>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endParaRPr lang="en-US">
                <a:solidFill>
                  <a:prstClr val="white"/>
                </a:solidFill>
              </a:endParaRPr>
            </a:p>
          </p:txBody>
        </p:sp>
        <p:sp>
          <p:nvSpPr>
            <p:cNvPr id="13" name="Rounded Rectangle 12"/>
            <p:cNvSpPr/>
            <p:nvPr/>
          </p:nvSpPr>
          <p:spPr>
            <a:xfrm>
              <a:off x="2422532" y="4975761"/>
              <a:ext cx="5326912" cy="2045041"/>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9"/>
              <a:r>
                <a:rPr lang="en-US" sz="2400" b="1" dirty="0">
                  <a:solidFill>
                    <a:srgbClr val="000000"/>
                  </a:solidFill>
                  <a:latin typeface="Adobe Clean Light" pitchFamily="34" charset="0"/>
                </a:rPr>
                <a:t>Automated Personalization</a:t>
              </a:r>
            </a:p>
            <a:p>
              <a:pPr marL="285714" indent="-285714" defTabSz="914209">
                <a:buFont typeface="Arial" pitchFamily="34" charset="0"/>
                <a:buChar char="•"/>
              </a:pPr>
              <a:r>
                <a:rPr lang="en-US" dirty="0">
                  <a:solidFill>
                    <a:srgbClr val="000000"/>
                  </a:solidFill>
                  <a:latin typeface="Adobe Clean Light" pitchFamily="34" charset="0"/>
                </a:rPr>
                <a:t>Self Learning Targeting Algorithm</a:t>
              </a:r>
            </a:p>
            <a:p>
              <a:pPr marL="285714" indent="-285714" defTabSz="914209">
                <a:buFont typeface="Arial" pitchFamily="34" charset="0"/>
                <a:buChar char="•"/>
              </a:pPr>
              <a:r>
                <a:rPr lang="en-US" dirty="0">
                  <a:solidFill>
                    <a:srgbClr val="000000"/>
                  </a:solidFill>
                  <a:latin typeface="Adobe Clean Light" pitchFamily="34" charset="0"/>
                </a:rPr>
                <a:t>Automated Audience Segment Discovery</a:t>
              </a:r>
            </a:p>
            <a:p>
              <a:pPr marL="285714" indent="-285714" defTabSz="914209">
                <a:buFont typeface="Arial" pitchFamily="34" charset="0"/>
                <a:buChar char="•"/>
              </a:pPr>
              <a:r>
                <a:rPr lang="en-US" dirty="0" smtClean="0">
                  <a:solidFill>
                    <a:srgbClr val="000000"/>
                  </a:solidFill>
                  <a:latin typeface="Adobe Clean Light" pitchFamily="34" charset="0"/>
                </a:rPr>
                <a:t>Machine Based Personalization</a:t>
              </a:r>
              <a:endParaRPr lang="en-US" dirty="0">
                <a:solidFill>
                  <a:srgbClr val="000000"/>
                </a:solidFill>
                <a:latin typeface="Adobe Clean Light" pitchFamily="34" charset="0"/>
              </a:endParaRPr>
            </a:p>
          </p:txBody>
        </p:sp>
      </p:grpSp>
    </p:spTree>
    <p:extLst>
      <p:ext uri="{BB962C8B-B14F-4D97-AF65-F5344CB8AC3E}">
        <p14:creationId xmlns:p14="http://schemas.microsoft.com/office/powerpoint/2010/main" val="134330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31"/>
          <p:cNvGrpSpPr/>
          <p:nvPr/>
        </p:nvGrpSpPr>
        <p:grpSpPr>
          <a:xfrm>
            <a:off x="3694744" y="1132837"/>
            <a:ext cx="4875541" cy="5074931"/>
            <a:chOff x="2743196" y="891535"/>
            <a:chExt cx="3657608" cy="5074930"/>
          </a:xfrm>
        </p:grpSpPr>
        <p:pic>
          <p:nvPicPr>
            <p:cNvPr id="156" name="Picture 15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43196" y="891535"/>
              <a:ext cx="3657608" cy="5074930"/>
            </a:xfrm>
            <a:prstGeom prst="rect">
              <a:avLst/>
            </a:prstGeom>
          </p:spPr>
        </p:pic>
        <p:sp>
          <p:nvSpPr>
            <p:cNvPr id="157" name="Oval 156"/>
            <p:cNvSpPr/>
            <p:nvPr/>
          </p:nvSpPr>
          <p:spPr>
            <a:xfrm>
              <a:off x="3942159" y="3658789"/>
              <a:ext cx="83344" cy="83344"/>
            </a:xfrm>
            <a:prstGeom prst="ellipse">
              <a:avLst/>
            </a:prstGeom>
            <a:noFill/>
            <a:ln w="44450">
              <a:solidFill>
                <a:srgbClr val="F197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p:cNvSpPr/>
            <p:nvPr/>
          </p:nvSpPr>
          <p:spPr>
            <a:xfrm>
              <a:off x="4094559" y="3525439"/>
              <a:ext cx="83344" cy="83344"/>
            </a:xfrm>
            <a:prstGeom prst="ellipse">
              <a:avLst/>
            </a:prstGeom>
            <a:noFill/>
            <a:ln w="44450">
              <a:solidFill>
                <a:srgbClr val="F197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3893343" y="3935014"/>
              <a:ext cx="83344" cy="83344"/>
            </a:xfrm>
            <a:prstGeom prst="ellipse">
              <a:avLst/>
            </a:prstGeom>
            <a:noFill/>
            <a:ln w="44450">
              <a:solidFill>
                <a:srgbClr val="F197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4114798" y="3681411"/>
              <a:ext cx="83344" cy="83344"/>
            </a:xfrm>
            <a:prstGeom prst="ellipse">
              <a:avLst/>
            </a:prstGeom>
            <a:noFill/>
            <a:ln w="44450">
              <a:solidFill>
                <a:srgbClr val="F197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p:cNvSpPr/>
            <p:nvPr/>
          </p:nvSpPr>
          <p:spPr>
            <a:xfrm>
              <a:off x="4761309" y="3769517"/>
              <a:ext cx="83344" cy="83344"/>
            </a:xfrm>
            <a:prstGeom prst="ellipse">
              <a:avLst/>
            </a:prstGeom>
            <a:noFill/>
            <a:ln w="44450">
              <a:solidFill>
                <a:srgbClr val="F197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a:off x="4156470" y="4349351"/>
              <a:ext cx="83344" cy="83344"/>
            </a:xfrm>
            <a:prstGeom prst="ellipse">
              <a:avLst/>
            </a:prstGeom>
            <a:noFill/>
            <a:ln w="44450">
              <a:solidFill>
                <a:srgbClr val="F197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a:off x="4270773" y="4606055"/>
              <a:ext cx="83344" cy="83344"/>
            </a:xfrm>
            <a:prstGeom prst="ellipse">
              <a:avLst/>
            </a:prstGeom>
            <a:noFill/>
            <a:ln w="44450">
              <a:solidFill>
                <a:srgbClr val="F197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p:cNvSpPr/>
            <p:nvPr/>
          </p:nvSpPr>
          <p:spPr>
            <a:xfrm>
              <a:off x="4256482" y="4854177"/>
              <a:ext cx="83344" cy="83344"/>
            </a:xfrm>
            <a:prstGeom prst="ellipse">
              <a:avLst/>
            </a:prstGeom>
            <a:noFill/>
            <a:ln w="44450">
              <a:solidFill>
                <a:srgbClr val="F197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a:off x="4613672" y="5082798"/>
              <a:ext cx="83344" cy="83344"/>
            </a:xfrm>
            <a:prstGeom prst="ellipse">
              <a:avLst/>
            </a:prstGeom>
            <a:noFill/>
            <a:ln w="44450">
              <a:solidFill>
                <a:srgbClr val="F197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p:cNvSpPr/>
            <p:nvPr/>
          </p:nvSpPr>
          <p:spPr>
            <a:xfrm>
              <a:off x="4094551" y="3116981"/>
              <a:ext cx="83344" cy="83344"/>
            </a:xfrm>
            <a:prstGeom prst="ellipse">
              <a:avLst/>
            </a:prstGeom>
            <a:noFill/>
            <a:ln w="50800">
              <a:solidFill>
                <a:srgbClr val="A72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p:cNvSpPr/>
            <p:nvPr/>
          </p:nvSpPr>
          <p:spPr>
            <a:xfrm>
              <a:off x="5688794" y="3657575"/>
              <a:ext cx="83344" cy="83344"/>
            </a:xfrm>
            <a:prstGeom prst="ellipse">
              <a:avLst/>
            </a:prstGeom>
            <a:noFill/>
            <a:ln w="50800">
              <a:solidFill>
                <a:srgbClr val="A72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p:cNvSpPr/>
            <p:nvPr/>
          </p:nvSpPr>
          <p:spPr>
            <a:xfrm>
              <a:off x="3592105" y="3084859"/>
              <a:ext cx="83344" cy="83344"/>
            </a:xfrm>
            <a:prstGeom prst="ellipse">
              <a:avLst/>
            </a:prstGeom>
            <a:noFill/>
            <a:ln w="50800">
              <a:solidFill>
                <a:srgbClr val="A72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p:cNvSpPr/>
            <p:nvPr/>
          </p:nvSpPr>
          <p:spPr>
            <a:xfrm>
              <a:off x="5479248" y="3031280"/>
              <a:ext cx="83344" cy="83344"/>
            </a:xfrm>
            <a:prstGeom prst="ellipse">
              <a:avLst/>
            </a:prstGeom>
            <a:noFill/>
            <a:ln w="50800">
              <a:solidFill>
                <a:srgbClr val="A72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a:off x="5639984" y="2768154"/>
              <a:ext cx="83344" cy="83344"/>
            </a:xfrm>
            <a:prstGeom prst="ellipse">
              <a:avLst/>
            </a:prstGeom>
            <a:noFill/>
            <a:ln w="50800">
              <a:solidFill>
                <a:srgbClr val="A72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5885251" y="4435078"/>
              <a:ext cx="83344" cy="83344"/>
            </a:xfrm>
            <a:prstGeom prst="ellipse">
              <a:avLst/>
            </a:prstGeom>
            <a:noFill/>
            <a:ln w="50800">
              <a:solidFill>
                <a:srgbClr val="A72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p:cNvSpPr/>
            <p:nvPr/>
          </p:nvSpPr>
          <p:spPr>
            <a:xfrm>
              <a:off x="3658779" y="3898080"/>
              <a:ext cx="83344" cy="83344"/>
            </a:xfrm>
            <a:prstGeom prst="ellipse">
              <a:avLst/>
            </a:prstGeom>
            <a:noFill/>
            <a:ln w="50800">
              <a:solidFill>
                <a:srgbClr val="A72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a:off x="3287306" y="3983805"/>
              <a:ext cx="83344" cy="83344"/>
            </a:xfrm>
            <a:prstGeom prst="ellipse">
              <a:avLst/>
            </a:prstGeom>
            <a:noFill/>
            <a:ln w="50800">
              <a:solidFill>
                <a:srgbClr val="A72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a:off x="3601635" y="4555327"/>
              <a:ext cx="83344" cy="83344"/>
            </a:xfrm>
            <a:prstGeom prst="ellipse">
              <a:avLst/>
            </a:prstGeom>
            <a:noFill/>
            <a:ln w="50800">
              <a:solidFill>
                <a:srgbClr val="A72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p:cNvSpPr/>
            <p:nvPr/>
          </p:nvSpPr>
          <p:spPr>
            <a:xfrm>
              <a:off x="4893457" y="3314675"/>
              <a:ext cx="83344" cy="83344"/>
            </a:xfrm>
            <a:prstGeom prst="ellipse">
              <a:avLst/>
            </a:prstGeom>
            <a:noFill/>
            <a:ln w="50800">
              <a:solidFill>
                <a:srgbClr val="A72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p:cNvSpPr/>
            <p:nvPr/>
          </p:nvSpPr>
          <p:spPr>
            <a:xfrm>
              <a:off x="5260169" y="2957462"/>
              <a:ext cx="83344" cy="83344"/>
            </a:xfrm>
            <a:prstGeom prst="ellipse">
              <a:avLst/>
            </a:prstGeom>
            <a:noFill/>
            <a:ln w="50800">
              <a:solidFill>
                <a:srgbClr val="A72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p:cNvSpPr/>
            <p:nvPr/>
          </p:nvSpPr>
          <p:spPr>
            <a:xfrm>
              <a:off x="4944658" y="2628825"/>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p:cNvSpPr/>
            <p:nvPr/>
          </p:nvSpPr>
          <p:spPr>
            <a:xfrm>
              <a:off x="3879031" y="2693145"/>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178"/>
            <p:cNvSpPr/>
            <p:nvPr/>
          </p:nvSpPr>
          <p:spPr>
            <a:xfrm>
              <a:off x="3217046" y="3209926"/>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p:cNvSpPr/>
            <p:nvPr/>
          </p:nvSpPr>
          <p:spPr>
            <a:xfrm>
              <a:off x="3670693" y="2945555"/>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Oval 180"/>
            <p:cNvSpPr/>
            <p:nvPr/>
          </p:nvSpPr>
          <p:spPr>
            <a:xfrm>
              <a:off x="3365875" y="3258741"/>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Oval 181"/>
            <p:cNvSpPr/>
            <p:nvPr/>
          </p:nvSpPr>
          <p:spPr>
            <a:xfrm>
              <a:off x="5551883" y="3368227"/>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Oval 182"/>
            <p:cNvSpPr/>
            <p:nvPr/>
          </p:nvSpPr>
          <p:spPr>
            <a:xfrm>
              <a:off x="3328965" y="2291879"/>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Oval 183"/>
            <p:cNvSpPr/>
            <p:nvPr/>
          </p:nvSpPr>
          <p:spPr>
            <a:xfrm>
              <a:off x="3459929" y="2125266"/>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Oval 184"/>
            <p:cNvSpPr/>
            <p:nvPr/>
          </p:nvSpPr>
          <p:spPr>
            <a:xfrm>
              <a:off x="3182517" y="3599205"/>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Oval 185"/>
            <p:cNvSpPr/>
            <p:nvPr/>
          </p:nvSpPr>
          <p:spPr>
            <a:xfrm>
              <a:off x="4700575" y="2605063"/>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Oval 186"/>
            <p:cNvSpPr/>
            <p:nvPr/>
          </p:nvSpPr>
          <p:spPr>
            <a:xfrm>
              <a:off x="4292200" y="2426444"/>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Oval 187"/>
            <p:cNvSpPr/>
            <p:nvPr/>
          </p:nvSpPr>
          <p:spPr>
            <a:xfrm>
              <a:off x="3673074" y="2282355"/>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88"/>
            <p:cNvSpPr/>
            <p:nvPr/>
          </p:nvSpPr>
          <p:spPr>
            <a:xfrm>
              <a:off x="3131298" y="2545481"/>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p:cNvSpPr/>
            <p:nvPr/>
          </p:nvSpPr>
          <p:spPr>
            <a:xfrm>
              <a:off x="3113459" y="2830040"/>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Oval 190"/>
            <p:cNvSpPr/>
            <p:nvPr/>
          </p:nvSpPr>
          <p:spPr>
            <a:xfrm>
              <a:off x="3077743" y="3087215"/>
              <a:ext cx="83344" cy="83344"/>
            </a:xfrm>
            <a:prstGeom prst="ellipse">
              <a:avLst/>
            </a:prstGeom>
            <a:noFill/>
            <a:ln w="5080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p:cNvSpPr/>
            <p:nvPr/>
          </p:nvSpPr>
          <p:spPr>
            <a:xfrm>
              <a:off x="5245819" y="2657401"/>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p:cNvSpPr/>
            <p:nvPr/>
          </p:nvSpPr>
          <p:spPr>
            <a:xfrm>
              <a:off x="5432727" y="2328813"/>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p:cNvSpPr/>
            <p:nvPr/>
          </p:nvSpPr>
          <p:spPr>
            <a:xfrm>
              <a:off x="4208856" y="1797847"/>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p:cNvSpPr/>
            <p:nvPr/>
          </p:nvSpPr>
          <p:spPr>
            <a:xfrm>
              <a:off x="4786287" y="1860948"/>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Oval 195"/>
            <p:cNvSpPr/>
            <p:nvPr/>
          </p:nvSpPr>
          <p:spPr>
            <a:xfrm>
              <a:off x="4601764" y="1925244"/>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5456586" y="2499070"/>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Oval 197"/>
            <p:cNvSpPr/>
            <p:nvPr/>
          </p:nvSpPr>
          <p:spPr>
            <a:xfrm>
              <a:off x="5378004" y="2803921"/>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Oval 198"/>
            <p:cNvSpPr/>
            <p:nvPr/>
          </p:nvSpPr>
          <p:spPr>
            <a:xfrm>
              <a:off x="3437333" y="1926430"/>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Oval 199"/>
            <p:cNvSpPr/>
            <p:nvPr/>
          </p:nvSpPr>
          <p:spPr>
            <a:xfrm>
              <a:off x="5119653" y="2764610"/>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p:cNvSpPr/>
            <p:nvPr/>
          </p:nvSpPr>
          <p:spPr>
            <a:xfrm>
              <a:off x="5535168" y="2183557"/>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Oval 201"/>
            <p:cNvSpPr/>
            <p:nvPr/>
          </p:nvSpPr>
          <p:spPr>
            <a:xfrm>
              <a:off x="5173230" y="1770308"/>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Oval 202"/>
            <p:cNvSpPr/>
            <p:nvPr/>
          </p:nvSpPr>
          <p:spPr>
            <a:xfrm>
              <a:off x="4668441" y="1485825"/>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p:cNvSpPr/>
            <p:nvPr/>
          </p:nvSpPr>
          <p:spPr>
            <a:xfrm>
              <a:off x="4076654" y="1446534"/>
              <a:ext cx="83344" cy="83344"/>
            </a:xfrm>
            <a:prstGeom prst="ellipse">
              <a:avLst/>
            </a:prstGeom>
            <a:noFill/>
            <a:ln w="50800">
              <a:solidFill>
                <a:srgbClr val="A9B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Oval 204"/>
            <p:cNvSpPr/>
            <p:nvPr/>
          </p:nvSpPr>
          <p:spPr>
            <a:xfrm>
              <a:off x="5250538" y="5153173"/>
              <a:ext cx="83344" cy="83344"/>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Oval 205"/>
            <p:cNvSpPr/>
            <p:nvPr/>
          </p:nvSpPr>
          <p:spPr>
            <a:xfrm>
              <a:off x="5706548" y="4698277"/>
              <a:ext cx="83344" cy="83344"/>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Oval 206"/>
            <p:cNvSpPr/>
            <p:nvPr/>
          </p:nvSpPr>
          <p:spPr>
            <a:xfrm>
              <a:off x="5035127" y="3656535"/>
              <a:ext cx="83344" cy="83344"/>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Oval 207"/>
            <p:cNvSpPr/>
            <p:nvPr/>
          </p:nvSpPr>
          <p:spPr>
            <a:xfrm>
              <a:off x="4743403" y="3979194"/>
              <a:ext cx="83344" cy="83344"/>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Oval 208"/>
            <p:cNvSpPr/>
            <p:nvPr/>
          </p:nvSpPr>
          <p:spPr>
            <a:xfrm>
              <a:off x="5285160" y="4900739"/>
              <a:ext cx="83344" cy="83344"/>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p:cNvSpPr/>
            <p:nvPr/>
          </p:nvSpPr>
          <p:spPr>
            <a:xfrm>
              <a:off x="5401794" y="5184204"/>
              <a:ext cx="83344" cy="83344"/>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p:cNvSpPr/>
            <p:nvPr/>
          </p:nvSpPr>
          <p:spPr>
            <a:xfrm>
              <a:off x="5263731" y="5292430"/>
              <a:ext cx="83344" cy="83344"/>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5025603" y="5163841"/>
              <a:ext cx="83344" cy="83344"/>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8" name="Picture 14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01042" y="1431924"/>
            <a:ext cx="4215302" cy="2600325"/>
          </a:xfrm>
          <a:prstGeom prst="rect">
            <a:avLst/>
          </a:prstGeom>
        </p:spPr>
      </p:pic>
      <p:pic>
        <p:nvPicPr>
          <p:cNvPr id="149" name="Picture 14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694744" y="3665549"/>
            <a:ext cx="4875541" cy="2243139"/>
          </a:xfrm>
          <a:prstGeom prst="rect">
            <a:avLst/>
          </a:prstGeom>
        </p:spPr>
      </p:pic>
      <p:sp>
        <p:nvSpPr>
          <p:cNvPr id="9" name="Title 8"/>
          <p:cNvSpPr>
            <a:spLocks noGrp="1"/>
          </p:cNvSpPr>
          <p:nvPr>
            <p:ph type="title"/>
          </p:nvPr>
        </p:nvSpPr>
        <p:spPr/>
        <p:txBody>
          <a:bodyPr/>
          <a:lstStyle/>
          <a:p>
            <a:r>
              <a:rPr lang="en-US" dirty="0"/>
              <a:t>What feeds the </a:t>
            </a:r>
            <a:r>
              <a:rPr lang="en-US" dirty="0" smtClean="0"/>
              <a:t>automated personalization model</a:t>
            </a:r>
            <a:r>
              <a:rPr lang="en-US" dirty="0"/>
              <a:t>?</a:t>
            </a:r>
          </a:p>
        </p:txBody>
      </p:sp>
      <p:grpSp>
        <p:nvGrpSpPr>
          <p:cNvPr id="2" name="Group 21"/>
          <p:cNvGrpSpPr/>
          <p:nvPr/>
        </p:nvGrpSpPr>
        <p:grpSpPr>
          <a:xfrm>
            <a:off x="103779" y="1573671"/>
            <a:ext cx="2456038" cy="3978028"/>
            <a:chOff x="886811" y="499855"/>
            <a:chExt cx="2456037" cy="3978028"/>
          </a:xfrm>
        </p:grpSpPr>
        <p:pic>
          <p:nvPicPr>
            <p:cNvPr id="4" name="Picture 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86811" y="499855"/>
              <a:ext cx="1056152" cy="1266447"/>
            </a:xfrm>
            <a:prstGeom prst="rect">
              <a:avLst/>
            </a:prstGeom>
          </p:spPr>
        </p:pic>
        <p:sp>
          <p:nvSpPr>
            <p:cNvPr id="5" name="TextBox 4"/>
            <p:cNvSpPr txBox="1"/>
            <p:nvPr/>
          </p:nvSpPr>
          <p:spPr>
            <a:xfrm>
              <a:off x="950560" y="1565150"/>
              <a:ext cx="2392288" cy="759182"/>
            </a:xfrm>
            <a:prstGeom prst="rect">
              <a:avLst/>
            </a:prstGeom>
            <a:noFill/>
          </p:spPr>
          <p:txBody>
            <a:bodyPr wrap="square" rtlCol="0">
              <a:spAutoFit/>
            </a:bodyPr>
            <a:lstStyle/>
            <a:p>
              <a:pPr>
                <a:lnSpc>
                  <a:spcPts val="2600"/>
                </a:lnSpc>
              </a:pPr>
              <a:r>
                <a:rPr lang="en-US" sz="2400" dirty="0">
                  <a:solidFill>
                    <a:srgbClr val="FF0000"/>
                  </a:solidFill>
                </a:rPr>
                <a:t>environment</a:t>
              </a:r>
            </a:p>
            <a:p>
              <a:pPr>
                <a:lnSpc>
                  <a:spcPts val="2600"/>
                </a:lnSpc>
              </a:pPr>
              <a:r>
                <a:rPr lang="en-US" sz="2400" dirty="0">
                  <a:solidFill>
                    <a:srgbClr val="FF0000"/>
                  </a:solidFill>
                </a:rPr>
                <a:t>variables</a:t>
              </a:r>
            </a:p>
          </p:txBody>
        </p:sp>
        <p:sp>
          <p:nvSpPr>
            <p:cNvPr id="6" name="TextBox 5"/>
            <p:cNvSpPr txBox="1"/>
            <p:nvPr/>
          </p:nvSpPr>
          <p:spPr>
            <a:xfrm>
              <a:off x="961193" y="2261892"/>
              <a:ext cx="2243480" cy="2215991"/>
            </a:xfrm>
            <a:prstGeom prst="rect">
              <a:avLst/>
            </a:prstGeom>
            <a:noFill/>
          </p:spPr>
          <p:txBody>
            <a:bodyPr wrap="square" rtlCol="0">
              <a:spAutoFit/>
            </a:bodyPr>
            <a:lstStyle/>
            <a:p>
              <a:pPr marL="169822" indent="-169822">
                <a:spcAft>
                  <a:spcPts val="600"/>
                </a:spcAft>
                <a:buClr>
                  <a:srgbClr val="E33031"/>
                </a:buClr>
                <a:buSzPct val="110000"/>
                <a:buFont typeface="Adobe Caslon Pro Bold" pitchFamily="18" charset="0"/>
                <a:buChar char="+"/>
              </a:pPr>
              <a:r>
                <a:rPr lang="en-US" sz="1500" dirty="0">
                  <a:solidFill>
                    <a:schemeClr val="tx1">
                      <a:lumMod val="75000"/>
                      <a:lumOff val="25000"/>
                    </a:schemeClr>
                  </a:solidFill>
                </a:rPr>
                <a:t>IP address</a:t>
              </a:r>
            </a:p>
            <a:p>
              <a:pPr marL="169822" indent="-169822">
                <a:spcAft>
                  <a:spcPts val="600"/>
                </a:spcAft>
                <a:buClr>
                  <a:srgbClr val="E33031"/>
                </a:buClr>
                <a:buSzPct val="110000"/>
                <a:buFont typeface="Adobe Caslon Pro Bold" pitchFamily="18" charset="0"/>
                <a:buChar char="+"/>
              </a:pPr>
              <a:r>
                <a:rPr lang="en-US" sz="1500" dirty="0">
                  <a:solidFill>
                    <a:schemeClr val="tx1">
                      <a:lumMod val="75000"/>
                      <a:lumOff val="25000"/>
                    </a:schemeClr>
                  </a:solidFill>
                </a:rPr>
                <a:t>Country of origin</a:t>
              </a:r>
            </a:p>
            <a:p>
              <a:pPr marL="169822" indent="-169822">
                <a:spcAft>
                  <a:spcPts val="600"/>
                </a:spcAft>
                <a:buClr>
                  <a:srgbClr val="E33031"/>
                </a:buClr>
                <a:buSzPct val="110000"/>
                <a:buFont typeface="Adobe Caslon Pro Bold" pitchFamily="18" charset="0"/>
                <a:buChar char="+"/>
              </a:pPr>
              <a:r>
                <a:rPr lang="en-US" sz="1500" dirty="0">
                  <a:solidFill>
                    <a:schemeClr val="tx1">
                      <a:lumMod val="75000"/>
                      <a:lumOff val="25000"/>
                    </a:schemeClr>
                  </a:solidFill>
                </a:rPr>
                <a:t>Time zone</a:t>
              </a:r>
            </a:p>
            <a:p>
              <a:pPr marL="169822" indent="-169822">
                <a:spcAft>
                  <a:spcPts val="600"/>
                </a:spcAft>
                <a:buClr>
                  <a:srgbClr val="E33031"/>
                </a:buClr>
                <a:buSzPct val="110000"/>
                <a:buFont typeface="Adobe Caslon Pro Bold" pitchFamily="18" charset="0"/>
                <a:buChar char="+"/>
              </a:pPr>
              <a:r>
                <a:rPr lang="en-US" sz="1500" dirty="0">
                  <a:solidFill>
                    <a:schemeClr val="tx1">
                      <a:lumMod val="75000"/>
                      <a:lumOff val="25000"/>
                    </a:schemeClr>
                  </a:solidFill>
                </a:rPr>
                <a:t>Device type</a:t>
              </a:r>
            </a:p>
            <a:p>
              <a:pPr marL="169822" indent="-169822">
                <a:spcAft>
                  <a:spcPts val="600"/>
                </a:spcAft>
                <a:buClr>
                  <a:srgbClr val="E33031"/>
                </a:buClr>
                <a:buSzPct val="110000"/>
                <a:buFont typeface="Adobe Caslon Pro Bold" pitchFamily="18" charset="0"/>
                <a:buChar char="+"/>
              </a:pPr>
              <a:r>
                <a:rPr lang="en-US" sz="1500" dirty="0">
                  <a:solidFill>
                    <a:schemeClr val="tx1">
                      <a:lumMod val="75000"/>
                      <a:lumOff val="25000"/>
                    </a:schemeClr>
                  </a:solidFill>
                </a:rPr>
                <a:t>Operating system</a:t>
              </a:r>
            </a:p>
            <a:p>
              <a:pPr marL="169822" indent="-169822">
                <a:spcAft>
                  <a:spcPts val="600"/>
                </a:spcAft>
                <a:buClr>
                  <a:srgbClr val="E33031"/>
                </a:buClr>
                <a:buSzPct val="110000"/>
                <a:buFont typeface="Adobe Caslon Pro Bold" pitchFamily="18" charset="0"/>
                <a:buChar char="+"/>
              </a:pPr>
              <a:r>
                <a:rPr lang="en-US" sz="1500" dirty="0">
                  <a:solidFill>
                    <a:schemeClr val="tx1">
                      <a:lumMod val="75000"/>
                      <a:lumOff val="25000"/>
                    </a:schemeClr>
                  </a:solidFill>
                </a:rPr>
                <a:t>Browser type</a:t>
              </a:r>
            </a:p>
            <a:p>
              <a:pPr marL="169822" indent="-169822">
                <a:spcAft>
                  <a:spcPts val="600"/>
                </a:spcAft>
                <a:buClr>
                  <a:srgbClr val="E33031"/>
                </a:buClr>
                <a:buSzPct val="110000"/>
                <a:buFont typeface="Adobe Caslon Pro Bold" pitchFamily="18" charset="0"/>
                <a:buChar char="+"/>
              </a:pPr>
              <a:r>
                <a:rPr lang="en-US" sz="1500" dirty="0">
                  <a:solidFill>
                    <a:schemeClr val="tx1">
                      <a:lumMod val="75000"/>
                      <a:lumOff val="25000"/>
                    </a:schemeClr>
                  </a:solidFill>
                </a:rPr>
                <a:t>Screen resolution</a:t>
              </a:r>
            </a:p>
          </p:txBody>
        </p:sp>
      </p:grpSp>
      <p:grpSp>
        <p:nvGrpSpPr>
          <p:cNvPr id="3" name="Group 2"/>
          <p:cNvGrpSpPr/>
          <p:nvPr/>
        </p:nvGrpSpPr>
        <p:grpSpPr>
          <a:xfrm>
            <a:off x="8113607" y="716873"/>
            <a:ext cx="3071236" cy="2709211"/>
            <a:chOff x="7713553" y="475573"/>
            <a:chExt cx="3071236" cy="2709211"/>
          </a:xfrm>
        </p:grpSpPr>
        <p:pic>
          <p:nvPicPr>
            <p:cNvPr id="7" name="Picture 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713553" y="475573"/>
              <a:ext cx="1069261" cy="1266447"/>
            </a:xfrm>
            <a:prstGeom prst="rect">
              <a:avLst/>
            </a:prstGeom>
          </p:spPr>
        </p:pic>
        <p:sp>
          <p:nvSpPr>
            <p:cNvPr id="8" name="TextBox 7"/>
            <p:cNvSpPr txBox="1"/>
            <p:nvPr/>
          </p:nvSpPr>
          <p:spPr>
            <a:xfrm>
              <a:off x="7860836" y="1521024"/>
              <a:ext cx="2923953" cy="477054"/>
            </a:xfrm>
            <a:prstGeom prst="rect">
              <a:avLst/>
            </a:prstGeom>
            <a:noFill/>
          </p:spPr>
          <p:txBody>
            <a:bodyPr wrap="square" rtlCol="0">
              <a:spAutoFit/>
            </a:bodyPr>
            <a:lstStyle/>
            <a:p>
              <a:pPr>
                <a:lnSpc>
                  <a:spcPts val="2999"/>
                </a:lnSpc>
              </a:pPr>
              <a:r>
                <a:rPr lang="en-US" sz="2400" dirty="0">
                  <a:solidFill>
                    <a:srgbClr val="5A4099"/>
                  </a:solidFill>
                </a:rPr>
                <a:t>offline variables</a:t>
              </a:r>
            </a:p>
          </p:txBody>
        </p:sp>
        <p:sp>
          <p:nvSpPr>
            <p:cNvPr id="11" name="TextBox 10"/>
            <p:cNvSpPr txBox="1"/>
            <p:nvPr/>
          </p:nvSpPr>
          <p:spPr>
            <a:xfrm>
              <a:off x="7953023" y="1902381"/>
              <a:ext cx="2243480" cy="1282403"/>
            </a:xfrm>
            <a:prstGeom prst="rect">
              <a:avLst/>
            </a:prstGeom>
            <a:noFill/>
          </p:spPr>
          <p:txBody>
            <a:bodyPr wrap="square" rtlCol="0">
              <a:spAutoFit/>
            </a:bodyPr>
            <a:lstStyle/>
            <a:p>
              <a:pPr marL="169822" indent="-169822">
                <a:spcAft>
                  <a:spcPts val="600"/>
                </a:spcAft>
                <a:buClr>
                  <a:srgbClr val="5A4099"/>
                </a:buClr>
                <a:buSzPct val="110000"/>
                <a:buFont typeface="Adobe Caslon Pro Bold" pitchFamily="18" charset="0"/>
                <a:buChar char="+"/>
              </a:pPr>
              <a:r>
                <a:rPr lang="en-US" sz="1500" dirty="0">
                  <a:solidFill>
                    <a:schemeClr val="tx1">
                      <a:lumMod val="75000"/>
                      <a:lumOff val="25000"/>
                    </a:schemeClr>
                  </a:solidFill>
                </a:rPr>
                <a:t>CRM</a:t>
              </a:r>
            </a:p>
            <a:p>
              <a:pPr marL="169822" indent="-169822">
                <a:spcAft>
                  <a:spcPts val="600"/>
                </a:spcAft>
                <a:buClr>
                  <a:srgbClr val="5A4099"/>
                </a:buClr>
                <a:buSzPct val="110000"/>
                <a:buFont typeface="Adobe Caslon Pro Bold" pitchFamily="18" charset="0"/>
                <a:buChar char="+"/>
              </a:pPr>
              <a:r>
                <a:rPr lang="en-US" sz="1500" dirty="0">
                  <a:solidFill>
                    <a:schemeClr val="tx1">
                      <a:lumMod val="75000"/>
                      <a:lumOff val="25000"/>
                    </a:schemeClr>
                  </a:solidFill>
                </a:rPr>
                <a:t>Call center</a:t>
              </a:r>
            </a:p>
            <a:p>
              <a:pPr marL="169822" indent="-169822">
                <a:spcAft>
                  <a:spcPts val="600"/>
                </a:spcAft>
                <a:buClr>
                  <a:srgbClr val="5A4099"/>
                </a:buClr>
                <a:buSzPct val="110000"/>
                <a:buFont typeface="Adobe Caslon Pro Bold" pitchFamily="18" charset="0"/>
                <a:buChar char="+"/>
              </a:pPr>
              <a:r>
                <a:rPr lang="en-US" sz="1500" dirty="0">
                  <a:solidFill>
                    <a:schemeClr val="tx1">
                      <a:lumMod val="75000"/>
                      <a:lumOff val="25000"/>
                    </a:schemeClr>
                  </a:solidFill>
                </a:rPr>
                <a:t>Ticket sales</a:t>
              </a:r>
            </a:p>
            <a:p>
              <a:pPr marL="169822" indent="-169822">
                <a:spcAft>
                  <a:spcPts val="600"/>
                </a:spcAft>
                <a:buClr>
                  <a:srgbClr val="5A4099"/>
                </a:buClr>
                <a:buSzPct val="110000"/>
                <a:buFont typeface="Adobe Caslon Pro Bold" pitchFamily="18" charset="0"/>
                <a:buChar char="+"/>
              </a:pPr>
              <a:r>
                <a:rPr lang="en-US" sz="1500" dirty="0">
                  <a:solidFill>
                    <a:schemeClr val="tx1">
                      <a:lumMod val="75000"/>
                      <a:lumOff val="25000"/>
                    </a:schemeClr>
                  </a:solidFill>
                </a:rPr>
                <a:t>3rd-party data</a:t>
              </a:r>
            </a:p>
          </p:txBody>
        </p:sp>
      </p:grpSp>
      <p:grpSp>
        <p:nvGrpSpPr>
          <p:cNvPr id="10" name="Group 22"/>
          <p:cNvGrpSpPr/>
          <p:nvPr/>
        </p:nvGrpSpPr>
        <p:grpSpPr>
          <a:xfrm>
            <a:off x="8255710" y="3716404"/>
            <a:ext cx="1861946" cy="2903349"/>
            <a:chOff x="8122358" y="3475099"/>
            <a:chExt cx="1861946" cy="2903350"/>
          </a:xfrm>
        </p:grpSpPr>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122358" y="3475099"/>
              <a:ext cx="1056152" cy="1063258"/>
            </a:xfrm>
            <a:prstGeom prst="rect">
              <a:avLst/>
            </a:prstGeom>
          </p:spPr>
        </p:pic>
        <p:sp>
          <p:nvSpPr>
            <p:cNvPr id="13" name="TextBox 12"/>
            <p:cNvSpPr txBox="1"/>
            <p:nvPr/>
          </p:nvSpPr>
          <p:spPr>
            <a:xfrm>
              <a:off x="8216270" y="4383899"/>
              <a:ext cx="1768009" cy="759182"/>
            </a:xfrm>
            <a:prstGeom prst="rect">
              <a:avLst/>
            </a:prstGeom>
            <a:noFill/>
          </p:spPr>
          <p:txBody>
            <a:bodyPr wrap="square" rtlCol="0">
              <a:spAutoFit/>
            </a:bodyPr>
            <a:lstStyle/>
            <a:p>
              <a:pPr>
                <a:lnSpc>
                  <a:spcPts val="2600"/>
                </a:lnSpc>
              </a:pPr>
              <a:r>
                <a:rPr lang="en-US" sz="2400" dirty="0">
                  <a:solidFill>
                    <a:srgbClr val="B2B824"/>
                  </a:solidFill>
                </a:rPr>
                <a:t>temporal variables  </a:t>
              </a:r>
            </a:p>
          </p:txBody>
        </p:sp>
        <p:sp>
          <p:nvSpPr>
            <p:cNvPr id="14" name="TextBox 13"/>
            <p:cNvSpPr txBox="1"/>
            <p:nvPr/>
          </p:nvSpPr>
          <p:spPr>
            <a:xfrm>
              <a:off x="8244705" y="5096046"/>
              <a:ext cx="1739599" cy="1282403"/>
            </a:xfrm>
            <a:prstGeom prst="rect">
              <a:avLst/>
            </a:prstGeom>
            <a:noFill/>
          </p:spPr>
          <p:txBody>
            <a:bodyPr wrap="square" rtlCol="0">
              <a:spAutoFit/>
            </a:bodyPr>
            <a:lstStyle/>
            <a:p>
              <a:pPr marL="169822" indent="-169822">
                <a:spcAft>
                  <a:spcPts val="600"/>
                </a:spcAft>
                <a:buClr>
                  <a:srgbClr val="B2B824"/>
                </a:buClr>
                <a:buSzPct val="110000"/>
                <a:buFont typeface="Adobe Caslon Pro Bold" pitchFamily="18" charset="0"/>
                <a:buChar char="+"/>
              </a:pPr>
              <a:r>
                <a:rPr lang="en-US" sz="1500" dirty="0">
                  <a:solidFill>
                    <a:schemeClr val="tx1">
                      <a:lumMod val="75000"/>
                      <a:lumOff val="25000"/>
                    </a:schemeClr>
                  </a:solidFill>
                </a:rPr>
                <a:t>Time of day</a:t>
              </a:r>
            </a:p>
            <a:p>
              <a:pPr marL="169822" indent="-169822">
                <a:spcAft>
                  <a:spcPts val="600"/>
                </a:spcAft>
                <a:buClr>
                  <a:srgbClr val="B2B824"/>
                </a:buClr>
                <a:buSzPct val="110000"/>
                <a:buFont typeface="Adobe Caslon Pro Bold" pitchFamily="18" charset="0"/>
                <a:buChar char="+"/>
              </a:pPr>
              <a:r>
                <a:rPr lang="en-US" sz="1500" dirty="0">
                  <a:solidFill>
                    <a:schemeClr val="tx1">
                      <a:lumMod val="75000"/>
                      <a:lumOff val="25000"/>
                    </a:schemeClr>
                  </a:solidFill>
                </a:rPr>
                <a:t>Day of week</a:t>
              </a:r>
            </a:p>
            <a:p>
              <a:pPr marL="169822" indent="-169822">
                <a:spcAft>
                  <a:spcPts val="600"/>
                </a:spcAft>
                <a:buClr>
                  <a:srgbClr val="B2B824"/>
                </a:buClr>
                <a:buSzPct val="110000"/>
                <a:buFont typeface="Adobe Caslon Pro Bold" pitchFamily="18" charset="0"/>
                <a:buChar char="+"/>
              </a:pPr>
              <a:r>
                <a:rPr lang="en-US" sz="1500" dirty="0">
                  <a:solidFill>
                    <a:schemeClr val="tx1">
                      <a:lumMod val="75000"/>
                      <a:lumOff val="25000"/>
                    </a:schemeClr>
                  </a:solidFill>
                </a:rPr>
                <a:t>Recency</a:t>
              </a:r>
            </a:p>
            <a:p>
              <a:pPr marL="169822" indent="-169822">
                <a:spcAft>
                  <a:spcPts val="600"/>
                </a:spcAft>
                <a:buClr>
                  <a:srgbClr val="B2B824"/>
                </a:buClr>
                <a:buSzPct val="110000"/>
                <a:buFont typeface="Adobe Caslon Pro Bold" pitchFamily="18" charset="0"/>
                <a:buChar char="+"/>
              </a:pPr>
              <a:r>
                <a:rPr lang="en-US" sz="1500" dirty="0">
                  <a:solidFill>
                    <a:schemeClr val="tx1">
                      <a:lumMod val="75000"/>
                      <a:lumOff val="25000"/>
                    </a:schemeClr>
                  </a:solidFill>
                </a:rPr>
                <a:t>Frequency</a:t>
              </a:r>
            </a:p>
          </p:txBody>
        </p:sp>
      </p:grpSp>
      <p:grpSp>
        <p:nvGrpSpPr>
          <p:cNvPr id="21" name="Group 1"/>
          <p:cNvGrpSpPr/>
          <p:nvPr/>
        </p:nvGrpSpPr>
        <p:grpSpPr>
          <a:xfrm>
            <a:off x="10073412" y="2168404"/>
            <a:ext cx="2463249" cy="3773385"/>
            <a:chOff x="9616209" y="1927100"/>
            <a:chExt cx="2463249" cy="3773384"/>
          </a:xfrm>
        </p:grpSpPr>
        <p:pic>
          <p:nvPicPr>
            <p:cNvPr id="15" name="Picture 14"/>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616209" y="1927100"/>
              <a:ext cx="1148328" cy="1091601"/>
            </a:xfrm>
            <a:prstGeom prst="rect">
              <a:avLst/>
            </a:prstGeom>
          </p:spPr>
        </p:pic>
        <p:sp>
          <p:nvSpPr>
            <p:cNvPr id="16" name="TextBox 15"/>
            <p:cNvSpPr txBox="1"/>
            <p:nvPr/>
          </p:nvSpPr>
          <p:spPr>
            <a:xfrm>
              <a:off x="9796939" y="2818598"/>
              <a:ext cx="2115878" cy="759182"/>
            </a:xfrm>
            <a:prstGeom prst="rect">
              <a:avLst/>
            </a:prstGeom>
            <a:noFill/>
          </p:spPr>
          <p:txBody>
            <a:bodyPr wrap="square" rtlCol="0">
              <a:spAutoFit/>
            </a:bodyPr>
            <a:lstStyle/>
            <a:p>
              <a:pPr>
                <a:lnSpc>
                  <a:spcPts val="2600"/>
                </a:lnSpc>
              </a:pPr>
              <a:r>
                <a:rPr lang="en-US" sz="2400" dirty="0">
                  <a:solidFill>
                    <a:srgbClr val="DF8F00"/>
                  </a:solidFill>
                </a:rPr>
                <a:t>referrer  variables</a:t>
              </a:r>
            </a:p>
          </p:txBody>
        </p:sp>
        <p:sp>
          <p:nvSpPr>
            <p:cNvPr id="17" name="TextBox 16"/>
            <p:cNvSpPr txBox="1"/>
            <p:nvPr/>
          </p:nvSpPr>
          <p:spPr>
            <a:xfrm>
              <a:off x="9835978" y="3484494"/>
              <a:ext cx="2243480" cy="2215990"/>
            </a:xfrm>
            <a:prstGeom prst="rect">
              <a:avLst/>
            </a:prstGeom>
            <a:noFill/>
          </p:spPr>
          <p:txBody>
            <a:bodyPr wrap="square" rtlCol="0">
              <a:spAutoFit/>
            </a:bodyPr>
            <a:lstStyle/>
            <a:p>
              <a:pPr marL="169822" indent="-169822">
                <a:spcAft>
                  <a:spcPts val="600"/>
                </a:spcAft>
                <a:buClr>
                  <a:srgbClr val="DF8F00"/>
                </a:buClr>
                <a:buSzPct val="110000"/>
                <a:buFont typeface="Adobe Caslon Pro Bold" pitchFamily="18" charset="0"/>
                <a:buChar char="+"/>
              </a:pPr>
              <a:r>
                <a:rPr lang="en-US" sz="1500" dirty="0">
                  <a:solidFill>
                    <a:schemeClr val="tx1">
                      <a:lumMod val="75000"/>
                      <a:lumOff val="25000"/>
                    </a:schemeClr>
                  </a:solidFill>
                </a:rPr>
                <a:t>Referring domain</a:t>
              </a:r>
            </a:p>
            <a:p>
              <a:pPr marL="169822" indent="-169822">
                <a:spcAft>
                  <a:spcPts val="600"/>
                </a:spcAft>
                <a:buClr>
                  <a:srgbClr val="DF8F00"/>
                </a:buClr>
                <a:buSzPct val="110000"/>
                <a:buFont typeface="Adobe Caslon Pro Bold" pitchFamily="18" charset="0"/>
                <a:buChar char="+"/>
              </a:pPr>
              <a:r>
                <a:rPr lang="en-US" sz="1500" dirty="0">
                  <a:solidFill>
                    <a:schemeClr val="tx1">
                      <a:lumMod val="75000"/>
                      <a:lumOff val="25000"/>
                    </a:schemeClr>
                  </a:solidFill>
                </a:rPr>
                <a:t>Campaign ID</a:t>
              </a:r>
            </a:p>
            <a:p>
              <a:pPr marL="169822" indent="-169822">
                <a:spcAft>
                  <a:spcPts val="600"/>
                </a:spcAft>
                <a:buClr>
                  <a:srgbClr val="DF8F00"/>
                </a:buClr>
                <a:buSzPct val="110000"/>
                <a:buFont typeface="Adobe Caslon Pro Bold" pitchFamily="18" charset="0"/>
                <a:buChar char="+"/>
              </a:pPr>
              <a:r>
                <a:rPr lang="en-US" sz="1500" dirty="0">
                  <a:solidFill>
                    <a:schemeClr val="tx1">
                      <a:lumMod val="75000"/>
                      <a:lumOff val="25000"/>
                    </a:schemeClr>
                  </a:solidFill>
                </a:rPr>
                <a:t>Affiliate</a:t>
              </a:r>
            </a:p>
            <a:p>
              <a:pPr marL="169822" indent="-169822">
                <a:spcAft>
                  <a:spcPts val="600"/>
                </a:spcAft>
                <a:buClr>
                  <a:srgbClr val="DF8F00"/>
                </a:buClr>
                <a:buSzPct val="110000"/>
                <a:buFont typeface="Adobe Caslon Pro Bold" pitchFamily="18" charset="0"/>
                <a:buChar char="+"/>
              </a:pPr>
              <a:r>
                <a:rPr lang="en-US" sz="1500" dirty="0">
                  <a:solidFill>
                    <a:schemeClr val="tx1">
                      <a:lumMod val="75000"/>
                      <a:lumOff val="25000"/>
                    </a:schemeClr>
                  </a:solidFill>
                </a:rPr>
                <a:t>PPC</a:t>
              </a:r>
            </a:p>
            <a:p>
              <a:pPr marL="169822" indent="-169822">
                <a:spcAft>
                  <a:spcPts val="600"/>
                </a:spcAft>
                <a:buClr>
                  <a:srgbClr val="DF8F00"/>
                </a:buClr>
                <a:buSzPct val="110000"/>
                <a:buFont typeface="Adobe Caslon Pro Bold" pitchFamily="18" charset="0"/>
                <a:buChar char="+"/>
              </a:pPr>
              <a:r>
                <a:rPr lang="en-US" sz="1500" dirty="0">
                  <a:solidFill>
                    <a:schemeClr val="tx1">
                      <a:lumMod val="75000"/>
                      <a:lumOff val="25000"/>
                    </a:schemeClr>
                  </a:solidFill>
                </a:rPr>
                <a:t>Natural search</a:t>
              </a:r>
            </a:p>
            <a:p>
              <a:pPr marL="169822" indent="-169822">
                <a:spcAft>
                  <a:spcPts val="600"/>
                </a:spcAft>
                <a:buClr>
                  <a:srgbClr val="DF8F00"/>
                </a:buClr>
                <a:buSzPct val="110000"/>
                <a:buFont typeface="Adobe Caslon Pro Bold" pitchFamily="18" charset="0"/>
                <a:buChar char="+"/>
              </a:pPr>
              <a:r>
                <a:rPr lang="en-US" sz="1500" dirty="0">
                  <a:solidFill>
                    <a:schemeClr val="tx1">
                      <a:lumMod val="75000"/>
                      <a:lumOff val="25000"/>
                    </a:schemeClr>
                  </a:solidFill>
                </a:rPr>
                <a:t>Direct/bookmark</a:t>
              </a:r>
            </a:p>
            <a:p>
              <a:pPr marL="169822" indent="-169822">
                <a:spcAft>
                  <a:spcPts val="600"/>
                </a:spcAft>
                <a:buClr>
                  <a:srgbClr val="DF8F00"/>
                </a:buClr>
                <a:buSzPct val="110000"/>
                <a:buFont typeface="Adobe Caslon Pro Bold" pitchFamily="18" charset="0"/>
                <a:buChar char="+"/>
              </a:pPr>
              <a:r>
                <a:rPr lang="en-US" sz="1500" dirty="0">
                  <a:solidFill>
                    <a:schemeClr val="tx1">
                      <a:lumMod val="75000"/>
                      <a:lumOff val="25000"/>
                    </a:schemeClr>
                  </a:solidFill>
                </a:rPr>
                <a:t>Social graph/login</a:t>
              </a:r>
            </a:p>
          </p:txBody>
        </p:sp>
      </p:grpSp>
      <p:grpSp>
        <p:nvGrpSpPr>
          <p:cNvPr id="22" name="Group 20"/>
          <p:cNvGrpSpPr/>
          <p:nvPr/>
        </p:nvGrpSpPr>
        <p:grpSpPr>
          <a:xfrm>
            <a:off x="1815967" y="847973"/>
            <a:ext cx="3768754" cy="5766971"/>
            <a:chOff x="-802136" y="742558"/>
            <a:chExt cx="3768754" cy="5766971"/>
          </a:xfrm>
        </p:grpSpPr>
        <p:pic>
          <p:nvPicPr>
            <p:cNvPr id="18" name="Picture 17"/>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02136" y="742558"/>
              <a:ext cx="1137366" cy="1120729"/>
            </a:xfrm>
            <a:prstGeom prst="rect">
              <a:avLst/>
            </a:prstGeom>
          </p:spPr>
        </p:pic>
        <p:sp>
          <p:nvSpPr>
            <p:cNvPr id="19" name="TextBox 18"/>
            <p:cNvSpPr txBox="1"/>
            <p:nvPr/>
          </p:nvSpPr>
          <p:spPr>
            <a:xfrm>
              <a:off x="-616554" y="1674325"/>
              <a:ext cx="3583172" cy="759182"/>
            </a:xfrm>
            <a:prstGeom prst="rect">
              <a:avLst/>
            </a:prstGeom>
            <a:noFill/>
          </p:spPr>
          <p:txBody>
            <a:bodyPr wrap="square" rtlCol="0">
              <a:spAutoFit/>
            </a:bodyPr>
            <a:lstStyle/>
            <a:p>
              <a:pPr>
                <a:lnSpc>
                  <a:spcPts val="2600"/>
                </a:lnSpc>
              </a:pPr>
              <a:r>
                <a:rPr lang="en-US" sz="2400" dirty="0">
                  <a:solidFill>
                    <a:srgbClr val="009CC4"/>
                  </a:solidFill>
                </a:rPr>
                <a:t>site behavior</a:t>
              </a:r>
            </a:p>
            <a:p>
              <a:pPr>
                <a:lnSpc>
                  <a:spcPts val="2600"/>
                </a:lnSpc>
              </a:pPr>
              <a:r>
                <a:rPr lang="en-US" sz="2400" dirty="0">
                  <a:solidFill>
                    <a:srgbClr val="009CC4"/>
                  </a:solidFill>
                </a:rPr>
                <a:t>variables</a:t>
              </a:r>
            </a:p>
          </p:txBody>
        </p:sp>
        <p:sp>
          <p:nvSpPr>
            <p:cNvPr id="20" name="TextBox 19"/>
            <p:cNvSpPr txBox="1"/>
            <p:nvPr/>
          </p:nvSpPr>
          <p:spPr>
            <a:xfrm>
              <a:off x="-605896" y="2339157"/>
              <a:ext cx="2025263" cy="4170372"/>
            </a:xfrm>
            <a:prstGeom prst="rect">
              <a:avLst/>
            </a:prstGeom>
            <a:noFill/>
          </p:spPr>
          <p:txBody>
            <a:bodyPr wrap="square" rtlCol="0">
              <a:spAutoFit/>
            </a:bodyPr>
            <a:lstStyle/>
            <a:p>
              <a:pPr marL="169822" indent="-169822">
                <a:spcAft>
                  <a:spcPts val="600"/>
                </a:spcAft>
                <a:buClr>
                  <a:srgbClr val="009CC4"/>
                </a:buClr>
                <a:buSzPct val="110000"/>
                <a:buFont typeface="Adobe Caslon Pro Bold" pitchFamily="18" charset="0"/>
                <a:buChar char="+"/>
              </a:pPr>
              <a:r>
                <a:rPr lang="en-US" sz="1500" dirty="0">
                  <a:solidFill>
                    <a:schemeClr val="tx1">
                      <a:lumMod val="75000"/>
                      <a:lumOff val="25000"/>
                    </a:schemeClr>
                  </a:solidFill>
                </a:rPr>
                <a:t>Customer / Prospect</a:t>
              </a:r>
            </a:p>
            <a:p>
              <a:pPr marL="169822" indent="-169822">
                <a:spcAft>
                  <a:spcPts val="600"/>
                </a:spcAft>
                <a:buClr>
                  <a:srgbClr val="009CC4"/>
                </a:buClr>
                <a:buSzPct val="110000"/>
                <a:buFont typeface="Adobe Caslon Pro Bold" pitchFamily="18" charset="0"/>
                <a:buChar char="+"/>
              </a:pPr>
              <a:r>
                <a:rPr lang="en-US" sz="1500" dirty="0">
                  <a:solidFill>
                    <a:schemeClr val="tx1">
                      <a:lumMod val="75000"/>
                      <a:lumOff val="25000"/>
                    </a:schemeClr>
                  </a:solidFill>
                </a:rPr>
                <a:t>New/return visitor</a:t>
              </a:r>
            </a:p>
            <a:p>
              <a:pPr marL="169822" indent="-169822">
                <a:spcAft>
                  <a:spcPts val="600"/>
                </a:spcAft>
                <a:buClr>
                  <a:srgbClr val="009CC4"/>
                </a:buClr>
                <a:buSzPct val="110000"/>
                <a:buFont typeface="Adobe Caslon Pro Bold" pitchFamily="18" charset="0"/>
                <a:buChar char="+"/>
              </a:pPr>
              <a:r>
                <a:rPr lang="en-US" sz="1500" dirty="0">
                  <a:solidFill>
                    <a:schemeClr val="tx1">
                      <a:lumMod val="75000"/>
                      <a:lumOff val="25000"/>
                    </a:schemeClr>
                  </a:solidFill>
                </a:rPr>
                <a:t>Previous visit patterns</a:t>
              </a:r>
            </a:p>
            <a:p>
              <a:pPr marL="169822" indent="-169822">
                <a:spcAft>
                  <a:spcPts val="600"/>
                </a:spcAft>
                <a:buClr>
                  <a:srgbClr val="009CC4"/>
                </a:buClr>
                <a:buSzPct val="110000"/>
                <a:buFont typeface="Adobe Caslon Pro Bold" pitchFamily="18" charset="0"/>
                <a:buChar char="+"/>
              </a:pPr>
              <a:r>
                <a:rPr lang="en-US" sz="1500" dirty="0">
                  <a:solidFill>
                    <a:schemeClr val="tx1">
                      <a:lumMod val="75000"/>
                      <a:lumOff val="25000"/>
                    </a:schemeClr>
                  </a:solidFill>
                </a:rPr>
                <a:t>Previous Product interests – top level</a:t>
              </a:r>
            </a:p>
            <a:p>
              <a:pPr marL="169822" indent="-169822">
                <a:spcAft>
                  <a:spcPts val="600"/>
                </a:spcAft>
                <a:buClr>
                  <a:srgbClr val="009CC4"/>
                </a:buClr>
                <a:buSzPct val="110000"/>
                <a:buFont typeface="Adobe Caslon Pro Bold" pitchFamily="18" charset="0"/>
                <a:buChar char="+"/>
              </a:pPr>
              <a:r>
                <a:rPr lang="en-US" sz="1500" dirty="0">
                  <a:solidFill>
                    <a:schemeClr val="tx1">
                      <a:lumMod val="75000"/>
                      <a:lumOff val="25000"/>
                    </a:schemeClr>
                  </a:solidFill>
                </a:rPr>
                <a:t>Previous Product interests – low level</a:t>
              </a:r>
            </a:p>
            <a:p>
              <a:pPr marL="169822" indent="-169822">
                <a:spcAft>
                  <a:spcPts val="600"/>
                </a:spcAft>
                <a:buClr>
                  <a:srgbClr val="009CC4"/>
                </a:buClr>
                <a:buSzPct val="110000"/>
                <a:buFont typeface="Adobe Caslon Pro Bold" pitchFamily="18" charset="0"/>
                <a:buChar char="+"/>
              </a:pPr>
              <a:r>
                <a:rPr lang="en-US" sz="1500" dirty="0">
                  <a:solidFill>
                    <a:schemeClr val="tx1">
                      <a:lumMod val="75000"/>
                      <a:lumOff val="25000"/>
                    </a:schemeClr>
                  </a:solidFill>
                </a:rPr>
                <a:t>Searches</a:t>
              </a:r>
            </a:p>
            <a:p>
              <a:pPr marL="169822" indent="-169822">
                <a:spcAft>
                  <a:spcPts val="600"/>
                </a:spcAft>
                <a:buClr>
                  <a:srgbClr val="009CC4"/>
                </a:buClr>
                <a:buSzPct val="110000"/>
                <a:buFont typeface="Adobe Caslon Pro Bold" pitchFamily="18" charset="0"/>
                <a:buChar char="+"/>
              </a:pPr>
              <a:r>
                <a:rPr lang="en-US" sz="1500" dirty="0">
                  <a:solidFill>
                    <a:schemeClr val="tx1">
                      <a:lumMod val="75000"/>
                      <a:lumOff val="25000"/>
                    </a:schemeClr>
                  </a:solidFill>
                </a:rPr>
                <a:t>Previous online purchases</a:t>
              </a:r>
            </a:p>
            <a:p>
              <a:pPr marL="169822" indent="-169822">
                <a:spcAft>
                  <a:spcPts val="600"/>
                </a:spcAft>
                <a:buClr>
                  <a:srgbClr val="009CC4"/>
                </a:buClr>
                <a:buSzPct val="110000"/>
                <a:buFont typeface="Adobe Caslon Pro Bold" pitchFamily="18" charset="0"/>
                <a:buChar char="+"/>
              </a:pPr>
              <a:r>
                <a:rPr lang="en-US" sz="1500" dirty="0">
                  <a:solidFill>
                    <a:schemeClr val="tx1">
                      <a:lumMod val="75000"/>
                      <a:lumOff val="25000"/>
                    </a:schemeClr>
                  </a:solidFill>
                </a:rPr>
                <a:t>Previous Campaign exposure</a:t>
              </a:r>
            </a:p>
            <a:p>
              <a:pPr marL="169822" indent="-169822">
                <a:spcAft>
                  <a:spcPts val="600"/>
                </a:spcAft>
                <a:buClr>
                  <a:srgbClr val="009CC4"/>
                </a:buClr>
                <a:buSzPct val="110000"/>
                <a:buFont typeface="Adobe Caslon Pro Bold" pitchFamily="18" charset="0"/>
                <a:buChar char="+"/>
              </a:pPr>
              <a:r>
                <a:rPr lang="en-US" sz="1500" dirty="0">
                  <a:solidFill>
                    <a:schemeClr val="tx1">
                      <a:lumMod val="75000"/>
                      <a:lumOff val="25000"/>
                    </a:schemeClr>
                  </a:solidFill>
                </a:rPr>
                <a:t>Previous Campaign responses</a:t>
              </a:r>
            </a:p>
          </p:txBody>
        </p:sp>
      </p:grpSp>
      <p:pic>
        <p:nvPicPr>
          <p:cNvPr id="155" name="Picture 15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672395" y="3536952"/>
            <a:ext cx="2260011" cy="2666053"/>
          </a:xfrm>
          <a:prstGeom prst="rect">
            <a:avLst/>
          </a:prstGeom>
        </p:spPr>
      </p:pic>
      <p:pic>
        <p:nvPicPr>
          <p:cNvPr id="153" name="Picture 15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694744" y="2813053"/>
            <a:ext cx="4875541" cy="2505075"/>
          </a:xfrm>
          <a:prstGeom prst="rect">
            <a:avLst/>
          </a:prstGeom>
        </p:spPr>
      </p:pic>
      <p:pic>
        <p:nvPicPr>
          <p:cNvPr id="151" name="Picture 150"/>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3697920" y="1927224"/>
            <a:ext cx="4097865" cy="2324101"/>
          </a:xfrm>
          <a:prstGeom prst="rect">
            <a:avLst/>
          </a:prstGeom>
        </p:spPr>
      </p:pic>
    </p:spTree>
    <p:extLst>
      <p:ext uri="{BB962C8B-B14F-4D97-AF65-F5344CB8AC3E}">
        <p14:creationId xmlns:p14="http://schemas.microsoft.com/office/powerpoint/2010/main" val="365754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4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5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55"/>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rot="5400000">
            <a:off x="5611812" y="280992"/>
            <a:ext cx="6857998" cy="6296021"/>
          </a:xfrm>
          <a:prstGeom prst="rect">
            <a:avLst/>
          </a:prstGeom>
          <a:gradFill flip="none" rotWithShape="1">
            <a:gsLst>
              <a:gs pos="0">
                <a:schemeClr val="accent2"/>
              </a:gs>
              <a:gs pos="50000">
                <a:schemeClr val="accent2">
                  <a:alpha val="50000"/>
                </a:schemeClr>
              </a:gs>
              <a:gs pos="74000">
                <a:srgbClr val="00A4E4">
                  <a:alpha val="25000"/>
                </a:srgbClr>
              </a:gs>
              <a:gs pos="10000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en-US">
              <a:solidFill>
                <a:srgbClr val="000000"/>
              </a:solidFill>
            </a:endParaRPr>
          </a:p>
        </p:txBody>
      </p:sp>
      <p:sp>
        <p:nvSpPr>
          <p:cNvPr id="2" name="Title 1"/>
          <p:cNvSpPr>
            <a:spLocks noGrp="1"/>
          </p:cNvSpPr>
          <p:nvPr>
            <p:ph type="title"/>
          </p:nvPr>
        </p:nvSpPr>
        <p:spPr/>
        <p:txBody>
          <a:bodyPr/>
          <a:lstStyle/>
          <a:p>
            <a:r>
              <a:rPr lang="en-US" sz="2400" dirty="0">
                <a:solidFill>
                  <a:schemeClr val="bg2"/>
                </a:solidFill>
              </a:rPr>
              <a:t>How Does Automated Personalization Work</a:t>
            </a:r>
            <a:r>
              <a:rPr lang="en-US" dirty="0"/>
              <a:t>?</a:t>
            </a:r>
          </a:p>
        </p:txBody>
      </p:sp>
      <p:pic>
        <p:nvPicPr>
          <p:cNvPr id="19" name="Picture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 y="25400"/>
            <a:ext cx="4394199" cy="6832600"/>
          </a:xfrm>
          <a:prstGeom prst="rect">
            <a:avLst/>
          </a:prstGeom>
        </p:spPr>
      </p:pic>
      <p:pic>
        <p:nvPicPr>
          <p:cNvPr id="20" name="Picture 1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480460" y="295525"/>
            <a:ext cx="4412343" cy="3309259"/>
          </a:xfrm>
          <a:prstGeom prst="rect">
            <a:avLst/>
          </a:prstGeom>
        </p:spPr>
      </p:pic>
      <p:pic>
        <p:nvPicPr>
          <p:cNvPr id="21" name="Picture 2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3421748"/>
            <a:ext cx="3828433" cy="3461652"/>
          </a:xfrm>
          <a:prstGeom prst="rect">
            <a:avLst/>
          </a:prstGeom>
        </p:spPr>
      </p:pic>
      <p:pic>
        <p:nvPicPr>
          <p:cNvPr id="22" name="Picture 21"/>
          <p:cNvPicPr>
            <a:picLocks noChangeAspect="1"/>
          </p:cNvPicPr>
          <p:nvPr/>
        </p:nvPicPr>
        <p:blipFill rotWithShape="1">
          <a:blip r:embed="rId6" cstate="email">
            <a:extLst>
              <a:ext uri="{28A0092B-C50C-407E-A947-70E740481C1C}">
                <a14:useLocalDpi xmlns:a14="http://schemas.microsoft.com/office/drawing/2010/main"/>
              </a:ext>
            </a:extLst>
          </a:blip>
          <a:srcRect r="-5583"/>
          <a:stretch/>
        </p:blipFill>
        <p:spPr>
          <a:xfrm>
            <a:off x="1895932" y="2669053"/>
            <a:ext cx="4321629" cy="3242927"/>
          </a:xfrm>
          <a:prstGeom prst="rect">
            <a:avLst/>
          </a:prstGeom>
        </p:spPr>
      </p:pic>
      <p:pic>
        <p:nvPicPr>
          <p:cNvPr id="29" name="Picture 28" descr="TopBank_button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87207" y="1828165"/>
            <a:ext cx="4111050" cy="1184815"/>
          </a:xfrm>
          <a:prstGeom prst="rect">
            <a:avLst/>
          </a:prstGeom>
        </p:spPr>
      </p:pic>
      <p:pic>
        <p:nvPicPr>
          <p:cNvPr id="30" name="Picture 29"/>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187209" y="3246265"/>
            <a:ext cx="4086093" cy="1206211"/>
          </a:xfrm>
          <a:prstGeom prst="roundRect">
            <a:avLst>
              <a:gd name="adj" fmla="val 20441"/>
            </a:avLst>
          </a:prstGeom>
          <a:ln w="19050">
            <a:solidFill>
              <a:schemeClr val="accent2"/>
            </a:solidFill>
          </a:ln>
        </p:spPr>
      </p:pic>
      <p:cxnSp>
        <p:nvCxnSpPr>
          <p:cNvPr id="7168" name="Elbow Connector 7167"/>
          <p:cNvCxnSpPr>
            <a:endCxn id="29" idx="1"/>
          </p:cNvCxnSpPr>
          <p:nvPr/>
        </p:nvCxnSpPr>
        <p:spPr>
          <a:xfrm flipV="1">
            <a:off x="3141389" y="2420573"/>
            <a:ext cx="4045818" cy="2356214"/>
          </a:xfrm>
          <a:prstGeom prst="bentConnector3">
            <a:avLst>
              <a:gd name="adj1" fmla="val 50365"/>
            </a:avLst>
          </a:prstGeom>
          <a:noFill/>
          <a:ln w="50800">
            <a:solidFill>
              <a:schemeClr val="accent6"/>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Elbow Connector 39"/>
          <p:cNvCxnSpPr>
            <a:endCxn id="29" idx="1"/>
          </p:cNvCxnSpPr>
          <p:nvPr/>
        </p:nvCxnSpPr>
        <p:spPr>
          <a:xfrm flipV="1">
            <a:off x="1155702" y="2420569"/>
            <a:ext cx="6031508" cy="469259"/>
          </a:xfrm>
          <a:prstGeom prst="bentConnector3">
            <a:avLst>
              <a:gd name="adj1" fmla="val 66845"/>
            </a:avLst>
          </a:prstGeom>
          <a:noFill/>
          <a:ln w="50800">
            <a:solidFill>
              <a:schemeClr val="accent6"/>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4" name="Elbow Connector 13"/>
          <p:cNvCxnSpPr>
            <a:endCxn id="30" idx="1"/>
          </p:cNvCxnSpPr>
          <p:nvPr/>
        </p:nvCxnSpPr>
        <p:spPr>
          <a:xfrm flipV="1">
            <a:off x="2311402" y="3849369"/>
            <a:ext cx="4875807" cy="1157291"/>
          </a:xfrm>
          <a:prstGeom prst="bentConnector3">
            <a:avLst>
              <a:gd name="adj1" fmla="val 78652"/>
            </a:avLst>
          </a:prstGeom>
          <a:noFill/>
          <a:ln w="50800">
            <a:solidFill>
              <a:schemeClr val="accent2"/>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7"/>
          <p:cNvCxnSpPr>
            <a:endCxn id="30" idx="1"/>
          </p:cNvCxnSpPr>
          <p:nvPr/>
        </p:nvCxnSpPr>
        <p:spPr>
          <a:xfrm>
            <a:off x="3940259" y="2661667"/>
            <a:ext cx="3246949" cy="1187704"/>
          </a:xfrm>
          <a:prstGeom prst="bentConnector3">
            <a:avLst>
              <a:gd name="adj1" fmla="val 67992"/>
            </a:avLst>
          </a:prstGeom>
          <a:noFill/>
          <a:ln w="50800">
            <a:solidFill>
              <a:schemeClr val="accent2"/>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9361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7168"/>
                                        </p:tgtEl>
                                        <p:attrNameLst>
                                          <p:attrName>style.visibility</p:attrName>
                                        </p:attrNameLst>
                                      </p:cBhvr>
                                      <p:to>
                                        <p:strVal val="visible"/>
                                      </p:to>
                                    </p:set>
                                    <p:animEffect transition="in" filter="fade">
                                      <p:cBhvr>
                                        <p:cTn id="13" dur="500"/>
                                        <p:tgtEl>
                                          <p:spTgt spid="71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bwMode="gray">
          <a:xfrm>
            <a:off x="5869302" y="1476330"/>
            <a:ext cx="832854" cy="3373437"/>
          </a:xfrm>
          <a:prstGeom prst="roundRect">
            <a:avLst>
              <a:gd name="adj" fmla="val 0"/>
            </a:avLst>
          </a:prstGeom>
          <a:gradFill flip="none" rotWithShape="1">
            <a:gsLst>
              <a:gs pos="0">
                <a:schemeClr val="bg2">
                  <a:alpha val="20000"/>
                </a:schemeClr>
              </a:gs>
              <a:gs pos="100000">
                <a:schemeClr val="bg2">
                  <a:alpha val="0"/>
                </a:schemeClr>
              </a:gs>
            </a:gsLst>
            <a:lin ang="16200000" scaled="1"/>
            <a:tileRect/>
          </a:gradFill>
          <a:ln w="38100">
            <a:noFill/>
            <a:prstDash val="sysDot"/>
          </a:ln>
        </p:spPr>
        <p:txBody>
          <a:bodyPr wrap="none" lIns="108821" tIns="54410" rIns="108821" bIns="54410" rtlCol="0" anchor="ctr">
            <a:noAutofit/>
          </a:bodyPr>
          <a:lstStyle/>
          <a:p>
            <a:pPr defTabSz="914095"/>
            <a:endParaRPr lang="en-US" sz="2300" kern="0" dirty="0">
              <a:solidFill>
                <a:srgbClr val="000000"/>
              </a:solidFill>
              <a:latin typeface="Arial"/>
            </a:endParaRPr>
          </a:p>
        </p:txBody>
      </p:sp>
      <p:sp>
        <p:nvSpPr>
          <p:cNvPr id="69" name="Rounded Rectangle 68"/>
          <p:cNvSpPr/>
          <p:nvPr/>
        </p:nvSpPr>
        <p:spPr bwMode="gray">
          <a:xfrm>
            <a:off x="4978501" y="1476330"/>
            <a:ext cx="925568" cy="3373437"/>
          </a:xfrm>
          <a:prstGeom prst="roundRect">
            <a:avLst>
              <a:gd name="adj" fmla="val 0"/>
            </a:avLst>
          </a:prstGeom>
          <a:gradFill flip="none" rotWithShape="1">
            <a:gsLst>
              <a:gs pos="0">
                <a:schemeClr val="bg2">
                  <a:alpha val="20000"/>
                </a:schemeClr>
              </a:gs>
              <a:gs pos="100000">
                <a:schemeClr val="bg2">
                  <a:alpha val="0"/>
                </a:schemeClr>
              </a:gs>
            </a:gsLst>
            <a:lin ang="16200000" scaled="1"/>
            <a:tileRect/>
          </a:gradFill>
          <a:ln w="38100">
            <a:noFill/>
            <a:prstDash val="sysDot"/>
          </a:ln>
        </p:spPr>
        <p:txBody>
          <a:bodyPr wrap="none" lIns="108821" tIns="54410" rIns="108821" bIns="54410" rtlCol="0" anchor="ctr">
            <a:noAutofit/>
          </a:bodyPr>
          <a:lstStyle/>
          <a:p>
            <a:pPr defTabSz="914095"/>
            <a:endParaRPr lang="en-US" sz="2300" kern="0" dirty="0">
              <a:solidFill>
                <a:srgbClr val="000000"/>
              </a:solidFill>
              <a:latin typeface="Arial"/>
            </a:endParaRPr>
          </a:p>
        </p:txBody>
      </p:sp>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9" y="1782389"/>
            <a:ext cx="5137131" cy="4761592"/>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35563" y="1613841"/>
            <a:ext cx="3856438" cy="4930140"/>
          </a:xfrm>
          <a:prstGeom prst="rect">
            <a:avLst/>
          </a:prstGeom>
        </p:spPr>
      </p:pic>
      <p:sp>
        <p:nvSpPr>
          <p:cNvPr id="2" name="Title 1"/>
          <p:cNvSpPr>
            <a:spLocks noGrp="1"/>
          </p:cNvSpPr>
          <p:nvPr>
            <p:ph type="title"/>
          </p:nvPr>
        </p:nvSpPr>
        <p:spPr/>
        <p:txBody>
          <a:bodyPr/>
          <a:lstStyle/>
          <a:p>
            <a:r>
              <a:rPr lang="en-US" sz="2400" dirty="0">
                <a:solidFill>
                  <a:schemeClr val="bg2"/>
                </a:solidFill>
                <a:latin typeface="Adobe Clean Light"/>
                <a:cs typeface="Adobe Clean Light"/>
              </a:rPr>
              <a:t>Offer Scoring per Visitor Reflects Probability They Will Convert on an Experience</a:t>
            </a:r>
          </a:p>
        </p:txBody>
      </p:sp>
      <p:pic>
        <p:nvPicPr>
          <p:cNvPr id="7" name="Picture 6" descr="TopBank_button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90257" y="5338897"/>
            <a:ext cx="4111050" cy="1205087"/>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09857" y="5338895"/>
            <a:ext cx="4086093" cy="1206211"/>
          </a:xfrm>
          <a:prstGeom prst="roundRect">
            <a:avLst>
              <a:gd name="adj" fmla="val 20441"/>
            </a:avLst>
          </a:prstGeom>
          <a:ln w="19050">
            <a:solidFill>
              <a:schemeClr val="accent2"/>
            </a:solidFill>
          </a:ln>
        </p:spPr>
      </p:pic>
      <p:grpSp>
        <p:nvGrpSpPr>
          <p:cNvPr id="4" name="Group 3"/>
          <p:cNvGrpSpPr/>
          <p:nvPr/>
        </p:nvGrpSpPr>
        <p:grpSpPr>
          <a:xfrm>
            <a:off x="5869295" y="2011454"/>
            <a:ext cx="713036" cy="2835528"/>
            <a:chOff x="5869295" y="1392024"/>
            <a:chExt cx="713036" cy="2835528"/>
          </a:xfrm>
        </p:grpSpPr>
        <p:sp>
          <p:nvSpPr>
            <p:cNvPr id="21" name="Rectangle 20"/>
            <p:cNvSpPr/>
            <p:nvPr/>
          </p:nvSpPr>
          <p:spPr>
            <a:xfrm>
              <a:off x="5869300" y="1392024"/>
              <a:ext cx="713031" cy="28355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5" name="Picture 24"/>
            <p:cNvPicPr>
              <a:picLocks noChangeAspect="1"/>
            </p:cNvPicPr>
            <p:nvPr/>
          </p:nvPicPr>
          <p:blipFill rotWithShape="1">
            <a:blip r:embed="rId6" cstate="email">
              <a:alphaModFix amt="65000"/>
              <a:extLst>
                <a:ext uri="{28A0092B-C50C-407E-A947-70E740481C1C}">
                  <a14:useLocalDpi xmlns:a14="http://schemas.microsoft.com/office/drawing/2010/main"/>
                </a:ext>
              </a:extLst>
            </a:blip>
            <a:srcRect/>
            <a:stretch/>
          </p:blipFill>
          <p:spPr>
            <a:xfrm>
              <a:off x="5869295" y="2114013"/>
              <a:ext cx="713031" cy="1516833"/>
            </a:xfrm>
            <a:prstGeom prst="rect">
              <a:avLst/>
            </a:prstGeom>
            <a:blipFill dpi="0" rotWithShape="1">
              <a:blip r:embed="rId7" cstate="email">
                <a:alphaModFix amt="65000"/>
                <a:lum bright="73000" contrast="-65000"/>
                <a:extLst>
                  <a:ext uri="{28A0092B-C50C-407E-A947-70E740481C1C}">
                    <a14:useLocalDpi xmlns:a14="http://schemas.microsoft.com/office/drawing/2010/main"/>
                  </a:ext>
                </a:extLst>
              </a:blip>
              <a:srcRect/>
              <a:stretch>
                <a:fillRect/>
              </a:stretch>
            </a:blipFill>
            <a:ln w="55000" cap="flat" cmpd="thickThin" algn="ctr">
              <a:noFill/>
              <a:prstDash val="solid"/>
              <a:headEnd type="none" w="med" len="med"/>
              <a:tailEnd type="none" w="med" len="med"/>
            </a:ln>
            <a:effectLst/>
          </p:spPr>
        </p:pic>
      </p:grpSp>
      <p:sp>
        <p:nvSpPr>
          <p:cNvPr id="26" name="TextBox 25"/>
          <p:cNvSpPr txBox="1"/>
          <p:nvPr/>
        </p:nvSpPr>
        <p:spPr>
          <a:xfrm>
            <a:off x="4913758" y="4832310"/>
            <a:ext cx="1872244" cy="384721"/>
          </a:xfrm>
          <a:prstGeom prst="rect">
            <a:avLst/>
          </a:prstGeom>
          <a:noFill/>
        </p:spPr>
        <p:txBody>
          <a:bodyPr wrap="none" lIns="91428" tIns="45715" rIns="91428" bIns="45715" rtlCol="0">
            <a:spAutoFit/>
          </a:bodyPr>
          <a:lstStyle/>
          <a:p>
            <a:r>
              <a:rPr lang="en-US" dirty="0" smtClean="0">
                <a:solidFill>
                  <a:schemeClr val="bg2"/>
                </a:solidFill>
              </a:rPr>
              <a:t>Combined</a:t>
            </a:r>
            <a:r>
              <a:rPr lang="en-US" dirty="0" smtClean="0">
                <a:solidFill>
                  <a:srgbClr val="000000"/>
                </a:solidFill>
              </a:rPr>
              <a:t> </a:t>
            </a:r>
            <a:r>
              <a:rPr lang="en-US" dirty="0" smtClean="0">
                <a:solidFill>
                  <a:schemeClr val="bg2"/>
                </a:solidFill>
              </a:rPr>
              <a:t>Score</a:t>
            </a:r>
            <a:endParaRPr lang="en-US" dirty="0">
              <a:solidFill>
                <a:schemeClr val="bg2"/>
              </a:solidFill>
            </a:endParaRPr>
          </a:p>
        </p:txBody>
      </p:sp>
      <p:sp>
        <p:nvSpPr>
          <p:cNvPr id="28" name="TextBox 27"/>
          <p:cNvSpPr txBox="1"/>
          <p:nvPr/>
        </p:nvSpPr>
        <p:spPr>
          <a:xfrm>
            <a:off x="5714953" y="1514681"/>
            <a:ext cx="1113610" cy="523220"/>
          </a:xfrm>
          <a:prstGeom prst="rect">
            <a:avLst/>
          </a:prstGeom>
          <a:noFill/>
        </p:spPr>
        <p:txBody>
          <a:bodyPr wrap="square" lIns="91428" tIns="45715" rIns="91428" bIns="45715" rtlCol="0">
            <a:spAutoFit/>
          </a:bodyPr>
          <a:lstStyle/>
          <a:p>
            <a:pPr algn="ctr"/>
            <a:r>
              <a:rPr lang="en-US" sz="2800" dirty="0">
                <a:solidFill>
                  <a:schemeClr val="bg2"/>
                </a:solidFill>
              </a:rPr>
              <a:t>5.54</a:t>
            </a:r>
            <a:r>
              <a:rPr lang="en-US" dirty="0" smtClean="0">
                <a:solidFill>
                  <a:schemeClr val="bg2"/>
                </a:solidFill>
              </a:rPr>
              <a:t>%</a:t>
            </a:r>
            <a:endParaRPr lang="en-US" dirty="0">
              <a:solidFill>
                <a:schemeClr val="bg2"/>
              </a:solidFill>
            </a:endParaRPr>
          </a:p>
        </p:txBody>
      </p:sp>
      <p:sp>
        <p:nvSpPr>
          <p:cNvPr id="22" name="Rectangle 21"/>
          <p:cNvSpPr/>
          <p:nvPr/>
        </p:nvSpPr>
        <p:spPr>
          <a:xfrm>
            <a:off x="5098647" y="4638979"/>
            <a:ext cx="713032" cy="2080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en-US">
              <a:solidFill>
                <a:srgbClr val="000000"/>
              </a:solidFill>
            </a:endParaRPr>
          </a:p>
        </p:txBody>
      </p:sp>
      <p:sp>
        <p:nvSpPr>
          <p:cNvPr id="29" name="TextBox 28"/>
          <p:cNvSpPr txBox="1"/>
          <p:nvPr/>
        </p:nvSpPr>
        <p:spPr>
          <a:xfrm>
            <a:off x="4885653" y="4147289"/>
            <a:ext cx="1113610" cy="523220"/>
          </a:xfrm>
          <a:prstGeom prst="rect">
            <a:avLst/>
          </a:prstGeom>
          <a:noFill/>
        </p:spPr>
        <p:txBody>
          <a:bodyPr wrap="square" lIns="91428" tIns="45715" rIns="91428" bIns="45715" rtlCol="0">
            <a:spAutoFit/>
          </a:bodyPr>
          <a:lstStyle/>
          <a:p>
            <a:pPr algn="ctr"/>
            <a:r>
              <a:rPr lang="en-US" sz="2800" dirty="0">
                <a:solidFill>
                  <a:schemeClr val="bg2"/>
                </a:solidFill>
              </a:rPr>
              <a:t>0.75</a:t>
            </a:r>
            <a:r>
              <a:rPr lang="en-US" dirty="0" smtClean="0">
                <a:solidFill>
                  <a:schemeClr val="bg2"/>
                </a:solidFill>
              </a:rPr>
              <a:t>%</a:t>
            </a:r>
            <a:endParaRPr lang="en-US" dirty="0">
              <a:solidFill>
                <a:schemeClr val="bg2"/>
              </a:solidFill>
            </a:endParaRPr>
          </a:p>
        </p:txBody>
      </p:sp>
      <p:sp>
        <p:nvSpPr>
          <p:cNvPr id="39" name="TextBox 38"/>
          <p:cNvSpPr txBox="1"/>
          <p:nvPr/>
        </p:nvSpPr>
        <p:spPr>
          <a:xfrm>
            <a:off x="8143541" y="4832308"/>
            <a:ext cx="944738" cy="384719"/>
          </a:xfrm>
          <a:prstGeom prst="rect">
            <a:avLst/>
          </a:prstGeom>
          <a:noFill/>
        </p:spPr>
        <p:txBody>
          <a:bodyPr wrap="none" lIns="91428" tIns="45715" rIns="91428" bIns="45715" rtlCol="0">
            <a:spAutoFit/>
          </a:bodyPr>
          <a:lstStyle/>
          <a:p>
            <a:pPr algn="ctr"/>
            <a:r>
              <a:rPr lang="en-US" i="1" dirty="0" smtClean="0">
                <a:solidFill>
                  <a:schemeClr val="bg2"/>
                </a:solidFill>
              </a:rPr>
              <a:t>General</a:t>
            </a:r>
            <a:endParaRPr lang="en-US" i="1" dirty="0">
              <a:solidFill>
                <a:schemeClr val="bg2"/>
              </a:solidFill>
            </a:endParaRPr>
          </a:p>
        </p:txBody>
      </p:sp>
      <p:sp>
        <p:nvSpPr>
          <p:cNvPr id="41" name="TextBox 40"/>
          <p:cNvSpPr txBox="1"/>
          <p:nvPr/>
        </p:nvSpPr>
        <p:spPr>
          <a:xfrm>
            <a:off x="6663166" y="4832308"/>
            <a:ext cx="1416342" cy="384719"/>
          </a:xfrm>
          <a:prstGeom prst="rect">
            <a:avLst/>
          </a:prstGeom>
          <a:noFill/>
        </p:spPr>
        <p:txBody>
          <a:bodyPr wrap="none" lIns="91428" tIns="45715" rIns="91428" bIns="45715" rtlCol="0">
            <a:spAutoFit/>
          </a:bodyPr>
          <a:lstStyle/>
          <a:p>
            <a:pPr algn="ctr"/>
            <a:r>
              <a:rPr lang="en-US" i="1" dirty="0" smtClean="0">
                <a:solidFill>
                  <a:schemeClr val="bg2"/>
                </a:solidFill>
              </a:rPr>
              <a:t>Personalized</a:t>
            </a:r>
            <a:endParaRPr lang="en-US" i="1" dirty="0">
              <a:solidFill>
                <a:schemeClr val="bg2"/>
              </a:solidFill>
            </a:endParaRPr>
          </a:p>
        </p:txBody>
      </p:sp>
      <p:sp>
        <p:nvSpPr>
          <p:cNvPr id="55" name="TextBox 54"/>
          <p:cNvSpPr txBox="1"/>
          <p:nvPr/>
        </p:nvSpPr>
        <p:spPr>
          <a:xfrm>
            <a:off x="3588623" y="4832308"/>
            <a:ext cx="1416342" cy="384719"/>
          </a:xfrm>
          <a:prstGeom prst="rect">
            <a:avLst/>
          </a:prstGeom>
          <a:noFill/>
        </p:spPr>
        <p:txBody>
          <a:bodyPr wrap="none" lIns="91428" tIns="45715" rIns="91428" bIns="45715" rtlCol="0">
            <a:spAutoFit/>
          </a:bodyPr>
          <a:lstStyle/>
          <a:p>
            <a:pPr algn="ctr"/>
            <a:r>
              <a:rPr lang="en-US" i="1" dirty="0" smtClean="0">
                <a:solidFill>
                  <a:schemeClr val="bg2"/>
                </a:solidFill>
              </a:rPr>
              <a:t>Personalized</a:t>
            </a:r>
            <a:endParaRPr lang="en-US" i="1" dirty="0">
              <a:solidFill>
                <a:schemeClr val="bg2"/>
              </a:solidFill>
            </a:endParaRPr>
          </a:p>
        </p:txBody>
      </p:sp>
      <p:sp>
        <p:nvSpPr>
          <p:cNvPr id="56" name="TextBox 55"/>
          <p:cNvSpPr txBox="1"/>
          <p:nvPr/>
        </p:nvSpPr>
        <p:spPr>
          <a:xfrm>
            <a:off x="2582888" y="4832308"/>
            <a:ext cx="944738" cy="384719"/>
          </a:xfrm>
          <a:prstGeom prst="rect">
            <a:avLst/>
          </a:prstGeom>
          <a:noFill/>
        </p:spPr>
        <p:txBody>
          <a:bodyPr wrap="none" lIns="91428" tIns="45715" rIns="91428" bIns="45715" rtlCol="0">
            <a:spAutoFit/>
          </a:bodyPr>
          <a:lstStyle/>
          <a:p>
            <a:pPr algn="ctr"/>
            <a:r>
              <a:rPr lang="en-US" i="1" dirty="0" smtClean="0">
                <a:solidFill>
                  <a:schemeClr val="bg2"/>
                </a:solidFill>
              </a:rPr>
              <a:t>General</a:t>
            </a:r>
            <a:endParaRPr lang="en-US" i="1" dirty="0">
              <a:solidFill>
                <a:schemeClr val="bg2"/>
              </a:solidFill>
            </a:endParaRPr>
          </a:p>
        </p:txBody>
      </p:sp>
      <p:sp>
        <p:nvSpPr>
          <p:cNvPr id="42" name="Rectangle 41"/>
          <p:cNvSpPr/>
          <p:nvPr/>
        </p:nvSpPr>
        <p:spPr>
          <a:xfrm>
            <a:off x="2707987" y="4455506"/>
            <a:ext cx="713032" cy="391477"/>
          </a:xfrm>
          <a:prstGeom prst="rect">
            <a:avLst/>
          </a:prstGeom>
          <a:solidFill>
            <a:schemeClr val="accent2">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en-US">
              <a:solidFill>
                <a:srgbClr val="000000"/>
              </a:solidFill>
            </a:endParaRPr>
          </a:p>
        </p:txBody>
      </p:sp>
      <p:sp>
        <p:nvSpPr>
          <p:cNvPr id="45" name="Rectangle 44"/>
          <p:cNvSpPr/>
          <p:nvPr/>
        </p:nvSpPr>
        <p:spPr>
          <a:xfrm>
            <a:off x="7050645" y="3275571"/>
            <a:ext cx="713032" cy="1571411"/>
          </a:xfrm>
          <a:prstGeom prst="rect">
            <a:avLst/>
          </a:pr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en-US" dirty="0">
              <a:solidFill>
                <a:srgbClr val="000000"/>
              </a:solidFill>
            </a:endParaRPr>
          </a:p>
        </p:txBody>
      </p:sp>
      <p:sp>
        <p:nvSpPr>
          <p:cNvPr id="46" name="Rectangle 45"/>
          <p:cNvSpPr/>
          <p:nvPr/>
        </p:nvSpPr>
        <p:spPr>
          <a:xfrm>
            <a:off x="8263076" y="4486995"/>
            <a:ext cx="713032" cy="359987"/>
          </a:xfrm>
          <a:prstGeom prst="rect">
            <a:avLst/>
          </a:prstGeom>
          <a:solidFill>
            <a:schemeClr val="accent2">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en-US">
              <a:solidFill>
                <a:srgbClr val="000000"/>
              </a:solidFill>
            </a:endParaRPr>
          </a:p>
        </p:txBody>
      </p:sp>
      <p:sp>
        <p:nvSpPr>
          <p:cNvPr id="48" name="TextBox 47"/>
          <p:cNvSpPr txBox="1"/>
          <p:nvPr/>
        </p:nvSpPr>
        <p:spPr>
          <a:xfrm>
            <a:off x="3730710" y="4225389"/>
            <a:ext cx="1113610" cy="523220"/>
          </a:xfrm>
          <a:prstGeom prst="rect">
            <a:avLst/>
          </a:prstGeom>
          <a:noFill/>
        </p:spPr>
        <p:txBody>
          <a:bodyPr wrap="square" lIns="91428" tIns="45715" rIns="91428" bIns="45715" rtlCol="0">
            <a:spAutoFit/>
          </a:bodyPr>
          <a:lstStyle/>
          <a:p>
            <a:pPr algn="ctr"/>
            <a:r>
              <a:rPr lang="en-US" sz="2800" dirty="0">
                <a:solidFill>
                  <a:schemeClr val="bg2"/>
                </a:solidFill>
                <a:latin typeface="Adobe Clean Light" panose="020B0303020404020204" pitchFamily="34" charset="0"/>
              </a:rPr>
              <a:t>0.1</a:t>
            </a:r>
            <a:r>
              <a:rPr lang="en-US" dirty="0" smtClean="0">
                <a:solidFill>
                  <a:schemeClr val="bg2"/>
                </a:solidFill>
                <a:latin typeface="Adobe Clean Light" panose="020B0303020404020204" pitchFamily="34" charset="0"/>
              </a:rPr>
              <a:t>%</a:t>
            </a:r>
            <a:endParaRPr lang="en-US" dirty="0">
              <a:solidFill>
                <a:schemeClr val="bg2"/>
              </a:solidFill>
              <a:latin typeface="Adobe Clean Light" panose="020B0303020404020204" pitchFamily="34" charset="0"/>
            </a:endParaRPr>
          </a:p>
        </p:txBody>
      </p:sp>
      <p:sp>
        <p:nvSpPr>
          <p:cNvPr id="49" name="TextBox 48"/>
          <p:cNvSpPr txBox="1"/>
          <p:nvPr/>
        </p:nvSpPr>
        <p:spPr>
          <a:xfrm>
            <a:off x="2507698" y="3980285"/>
            <a:ext cx="1113610" cy="523220"/>
          </a:xfrm>
          <a:prstGeom prst="rect">
            <a:avLst/>
          </a:prstGeom>
          <a:noFill/>
        </p:spPr>
        <p:txBody>
          <a:bodyPr wrap="square" lIns="91428" tIns="45715" rIns="91428" bIns="45715" rtlCol="0">
            <a:spAutoFit/>
          </a:bodyPr>
          <a:lstStyle/>
          <a:p>
            <a:pPr algn="ctr"/>
            <a:r>
              <a:rPr lang="en-US" sz="2800" dirty="0">
                <a:solidFill>
                  <a:schemeClr val="bg2"/>
                </a:solidFill>
                <a:latin typeface="Adobe Clean Light" panose="020B0303020404020204" pitchFamily="34" charset="0"/>
              </a:rPr>
              <a:t>1.4</a:t>
            </a:r>
            <a:r>
              <a:rPr lang="en-US" dirty="0" smtClean="0">
                <a:solidFill>
                  <a:schemeClr val="bg2"/>
                </a:solidFill>
                <a:latin typeface="Adobe Clean Light" panose="020B0303020404020204" pitchFamily="34" charset="0"/>
              </a:rPr>
              <a:t>%</a:t>
            </a:r>
            <a:endParaRPr lang="en-US" dirty="0">
              <a:solidFill>
                <a:schemeClr val="bg2"/>
              </a:solidFill>
              <a:latin typeface="Adobe Clean Light" panose="020B0303020404020204" pitchFamily="34" charset="0"/>
            </a:endParaRPr>
          </a:p>
        </p:txBody>
      </p:sp>
      <p:sp>
        <p:nvSpPr>
          <p:cNvPr id="50" name="TextBox 49"/>
          <p:cNvSpPr txBox="1"/>
          <p:nvPr/>
        </p:nvSpPr>
        <p:spPr>
          <a:xfrm>
            <a:off x="6850356" y="2752353"/>
            <a:ext cx="1113610" cy="523220"/>
          </a:xfrm>
          <a:prstGeom prst="rect">
            <a:avLst/>
          </a:prstGeom>
          <a:noFill/>
        </p:spPr>
        <p:txBody>
          <a:bodyPr wrap="square" lIns="91428" tIns="45715" rIns="91428" bIns="45715" rtlCol="0">
            <a:spAutoFit/>
          </a:bodyPr>
          <a:lstStyle/>
          <a:p>
            <a:pPr algn="ctr"/>
            <a:r>
              <a:rPr lang="en-US" sz="2800" dirty="0">
                <a:solidFill>
                  <a:schemeClr val="bg2"/>
                </a:solidFill>
                <a:latin typeface="Adobe Clean Light" panose="020B0303020404020204" pitchFamily="34" charset="0"/>
              </a:rPr>
              <a:t>10%</a:t>
            </a:r>
            <a:endParaRPr lang="en-US" dirty="0">
              <a:solidFill>
                <a:schemeClr val="bg2"/>
              </a:solidFill>
              <a:latin typeface="Adobe Clean Light" panose="020B0303020404020204" pitchFamily="34" charset="0"/>
            </a:endParaRPr>
          </a:p>
        </p:txBody>
      </p:sp>
      <p:sp>
        <p:nvSpPr>
          <p:cNvPr id="51" name="TextBox 50"/>
          <p:cNvSpPr txBox="1"/>
          <p:nvPr/>
        </p:nvSpPr>
        <p:spPr>
          <a:xfrm>
            <a:off x="8052904" y="3932285"/>
            <a:ext cx="1113610" cy="523220"/>
          </a:xfrm>
          <a:prstGeom prst="rect">
            <a:avLst/>
          </a:prstGeom>
          <a:noFill/>
        </p:spPr>
        <p:txBody>
          <a:bodyPr wrap="square" lIns="91428" tIns="45715" rIns="91428" bIns="45715" rtlCol="0">
            <a:spAutoFit/>
          </a:bodyPr>
          <a:lstStyle/>
          <a:p>
            <a:pPr algn="ctr"/>
            <a:r>
              <a:rPr lang="en-US" sz="2800" dirty="0">
                <a:solidFill>
                  <a:schemeClr val="bg2"/>
                </a:solidFill>
                <a:latin typeface="Adobe Clean Light" panose="020B0303020404020204" pitchFamily="34" charset="0"/>
              </a:rPr>
              <a:t>1.08%</a:t>
            </a:r>
            <a:endParaRPr lang="en-US" dirty="0">
              <a:solidFill>
                <a:schemeClr val="bg2"/>
              </a:solidFill>
              <a:latin typeface="Adobe Clean Light" panose="020B0303020404020204" pitchFamily="34" charset="0"/>
            </a:endParaRPr>
          </a:p>
        </p:txBody>
      </p:sp>
      <p:pic>
        <p:nvPicPr>
          <p:cNvPr id="57" name="Picture 56"/>
          <p:cNvPicPr>
            <a:picLocks noChangeAspect="1"/>
          </p:cNvPicPr>
          <p:nvPr/>
        </p:nvPicPr>
        <p:blipFill>
          <a:blip r:embed="rId8" cstate="email">
            <a:alphaModFix amt="85000"/>
            <a:extLst>
              <a:ext uri="{28A0092B-C50C-407E-A947-70E740481C1C}">
                <a14:useLocalDpi xmlns:a14="http://schemas.microsoft.com/office/drawing/2010/main"/>
              </a:ext>
            </a:extLst>
          </a:blip>
          <a:stretch>
            <a:fillRect/>
          </a:stretch>
        </p:blipFill>
        <p:spPr>
          <a:xfrm>
            <a:off x="2906795" y="4500294"/>
            <a:ext cx="315421" cy="301903"/>
          </a:xfrm>
          <a:prstGeom prst="rect">
            <a:avLst/>
          </a:prstGeom>
          <a:blipFill dpi="0" rotWithShape="1">
            <a:blip r:embed="rId9" cstate="screen">
              <a:alphaModFix amt="85000"/>
              <a:extLst>
                <a:ext uri="{28A0092B-C50C-407E-A947-70E740481C1C}">
                  <a14:useLocalDpi xmlns:a14="http://schemas.microsoft.com/office/drawing/2010/main"/>
                </a:ext>
              </a:extLst>
            </a:blip>
            <a:srcRect/>
            <a:stretch>
              <a:fillRect/>
            </a:stretch>
          </a:blipFill>
          <a:ln w="55000" cap="flat" cmpd="thickThin" algn="ctr">
            <a:noFill/>
            <a:prstDash val="solid"/>
            <a:headEnd type="none" w="med" len="med"/>
            <a:tailEnd type="none" w="med" len="med"/>
          </a:ln>
          <a:effectLst/>
        </p:spPr>
      </p:pic>
      <p:pic>
        <p:nvPicPr>
          <p:cNvPr id="52" name="Picture 51"/>
          <p:cNvPicPr>
            <a:picLocks noChangeAspect="1"/>
          </p:cNvPicPr>
          <p:nvPr/>
        </p:nvPicPr>
        <p:blipFill>
          <a:blip r:embed="rId8" cstate="email">
            <a:alphaModFix amt="85000"/>
            <a:extLst>
              <a:ext uri="{28A0092B-C50C-407E-A947-70E740481C1C}">
                <a14:useLocalDpi xmlns:a14="http://schemas.microsoft.com/office/drawing/2010/main"/>
              </a:ext>
            </a:extLst>
          </a:blip>
          <a:stretch>
            <a:fillRect/>
          </a:stretch>
        </p:blipFill>
        <p:spPr>
          <a:xfrm>
            <a:off x="8457498" y="4539817"/>
            <a:ext cx="316831" cy="303252"/>
          </a:xfrm>
          <a:prstGeom prst="rect">
            <a:avLst/>
          </a:prstGeom>
          <a:blipFill dpi="0" rotWithShape="1">
            <a:blip r:embed="rId9" cstate="screen">
              <a:alphaModFix amt="85000"/>
              <a:extLst>
                <a:ext uri="{28A0092B-C50C-407E-A947-70E740481C1C}">
                  <a14:useLocalDpi xmlns:a14="http://schemas.microsoft.com/office/drawing/2010/main"/>
                </a:ext>
              </a:extLst>
            </a:blip>
            <a:srcRect/>
            <a:stretch>
              <a:fillRect/>
            </a:stretch>
          </a:blipFill>
          <a:ln w="55000" cap="flat" cmpd="thickThin" algn="ctr">
            <a:noFill/>
            <a:prstDash val="solid"/>
            <a:headEnd type="none" w="med" len="med"/>
            <a:tailEnd type="none" w="med" len="med"/>
          </a:ln>
          <a:effectLst/>
        </p:spPr>
      </p:pic>
      <p:grpSp>
        <p:nvGrpSpPr>
          <p:cNvPr id="17" name="Group 16"/>
          <p:cNvGrpSpPr/>
          <p:nvPr/>
        </p:nvGrpSpPr>
        <p:grpSpPr>
          <a:xfrm>
            <a:off x="7116154" y="3892298"/>
            <a:ext cx="539726" cy="373233"/>
            <a:chOff x="7243779" y="3803906"/>
            <a:chExt cx="326761" cy="242309"/>
          </a:xfrm>
        </p:grpSpPr>
        <p:pic>
          <p:nvPicPr>
            <p:cNvPr id="3" name="Picture 2"/>
            <p:cNvPicPr>
              <a:picLocks noChangeAspect="1"/>
            </p:cNvPicPr>
            <p:nvPr/>
          </p:nvPicPr>
          <p:blipFill>
            <a:blip r:embed="rId10" cstate="email">
              <a:alphaModFix amt="85000"/>
              <a:extLst>
                <a:ext uri="{28A0092B-C50C-407E-A947-70E740481C1C}">
                  <a14:useLocalDpi xmlns:a14="http://schemas.microsoft.com/office/drawing/2010/main"/>
                </a:ext>
              </a:extLst>
            </a:blip>
            <a:stretch>
              <a:fillRect/>
            </a:stretch>
          </p:blipFill>
          <p:spPr>
            <a:xfrm>
              <a:off x="7243779" y="3813918"/>
              <a:ext cx="183211" cy="219853"/>
            </a:xfrm>
            <a:prstGeom prst="rect">
              <a:avLst/>
            </a:prstGeom>
            <a:blipFill dpi="0" rotWithShape="1">
              <a:blip r:embed="rId11" cstate="print">
                <a:alphaModFix amt="85000"/>
                <a:extLst>
                  <a:ext uri="{28A0092B-C50C-407E-A947-70E740481C1C}">
                    <a14:useLocalDpi xmlns:a14="http://schemas.microsoft.com/office/drawing/2010/main"/>
                  </a:ext>
                </a:extLst>
              </a:blip>
              <a:srcRect/>
              <a:stretch>
                <a:fillRect/>
              </a:stretch>
            </a:blipFill>
            <a:ln w="55000" cap="flat" cmpd="thickThin" algn="ctr">
              <a:noFill/>
              <a:prstDash val="solid"/>
              <a:headEnd type="none" w="med" len="med"/>
              <a:tailEnd type="none" w="med" len="med"/>
            </a:ln>
            <a:effectLst/>
          </p:spPr>
        </p:pic>
        <p:sp>
          <p:nvSpPr>
            <p:cNvPr id="27" name="Donut 26"/>
            <p:cNvSpPr/>
            <p:nvPr/>
          </p:nvSpPr>
          <p:spPr>
            <a:xfrm>
              <a:off x="7328231" y="3803906"/>
              <a:ext cx="242309" cy="242309"/>
            </a:xfrm>
            <a:prstGeom prst="donut">
              <a:avLst>
                <a:gd name="adj" fmla="val 13124"/>
              </a:avLst>
            </a:prstGeom>
            <a:solidFill>
              <a:schemeClr val="tx2">
                <a:lumMod val="20000"/>
                <a:lumOff val="8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0" name="Oval 29"/>
            <p:cNvSpPr/>
            <p:nvPr/>
          </p:nvSpPr>
          <p:spPr>
            <a:xfrm>
              <a:off x="7405131" y="3880806"/>
              <a:ext cx="88510" cy="88510"/>
            </a:xfrm>
            <a:prstGeom prst="ellipse">
              <a:avLst/>
            </a:prstGeom>
            <a:solidFill>
              <a:schemeClr val="tx2">
                <a:lumMod val="20000"/>
                <a:lumOff val="8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44" name="Rectangle 43"/>
          <p:cNvSpPr/>
          <p:nvPr/>
        </p:nvSpPr>
        <p:spPr>
          <a:xfrm>
            <a:off x="3930219" y="4839155"/>
            <a:ext cx="713032" cy="7831"/>
          </a:xfrm>
          <a:prstGeom prst="rect">
            <a:avLst/>
          </a:prstGeom>
          <a:solidFill>
            <a:schemeClr val="accent6">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en-US">
              <a:solidFill>
                <a:srgbClr val="000000"/>
              </a:solidFill>
            </a:endParaRPr>
          </a:p>
        </p:txBody>
      </p:sp>
      <p:grpSp>
        <p:nvGrpSpPr>
          <p:cNvPr id="64" name="Group 63"/>
          <p:cNvGrpSpPr/>
          <p:nvPr/>
        </p:nvGrpSpPr>
        <p:grpSpPr>
          <a:xfrm>
            <a:off x="4100532" y="4696890"/>
            <a:ext cx="326762" cy="242309"/>
            <a:chOff x="7218157" y="3803906"/>
            <a:chExt cx="326761" cy="242309"/>
          </a:xfrm>
        </p:grpSpPr>
        <p:pic>
          <p:nvPicPr>
            <p:cNvPr id="65" name="Picture 64"/>
            <p:cNvPicPr>
              <a:picLocks noChangeAspect="1"/>
            </p:cNvPicPr>
            <p:nvPr/>
          </p:nvPicPr>
          <p:blipFill>
            <a:blip r:embed="rId12" cstate="email">
              <a:alphaModFix amt="85000"/>
              <a:extLst>
                <a:ext uri="{28A0092B-C50C-407E-A947-70E740481C1C}">
                  <a14:useLocalDpi xmlns:a14="http://schemas.microsoft.com/office/drawing/2010/main"/>
                </a:ext>
              </a:extLst>
            </a:blip>
            <a:stretch>
              <a:fillRect/>
            </a:stretch>
          </p:blipFill>
          <p:spPr>
            <a:xfrm>
              <a:off x="7218157" y="3813918"/>
              <a:ext cx="183211" cy="219853"/>
            </a:xfrm>
            <a:prstGeom prst="rect">
              <a:avLst/>
            </a:prstGeom>
            <a:blipFill dpi="0" rotWithShape="1">
              <a:blip r:embed="rId13" cstate="screen">
                <a:alphaModFix amt="85000"/>
                <a:extLst>
                  <a:ext uri="{28A0092B-C50C-407E-A947-70E740481C1C}">
                    <a14:useLocalDpi xmlns:a14="http://schemas.microsoft.com/office/drawing/2010/main"/>
                  </a:ext>
                </a:extLst>
              </a:blip>
              <a:srcRect/>
              <a:stretch>
                <a:fillRect/>
              </a:stretch>
            </a:blipFill>
            <a:ln w="55000" cap="flat" cmpd="thickThin" algn="ctr">
              <a:noFill/>
              <a:prstDash val="solid"/>
              <a:headEnd type="none" w="med" len="med"/>
              <a:tailEnd type="none" w="med" len="med"/>
            </a:ln>
            <a:effectLst/>
          </p:spPr>
        </p:pic>
        <p:grpSp>
          <p:nvGrpSpPr>
            <p:cNvPr id="66" name="Group 65"/>
            <p:cNvGrpSpPr/>
            <p:nvPr/>
          </p:nvGrpSpPr>
          <p:grpSpPr>
            <a:xfrm>
              <a:off x="7302609" y="3803906"/>
              <a:ext cx="242309" cy="242309"/>
              <a:chOff x="4181198" y="3394997"/>
              <a:chExt cx="582521" cy="582521"/>
            </a:xfrm>
          </p:grpSpPr>
          <p:sp>
            <p:nvSpPr>
              <p:cNvPr id="67" name="Donut 66"/>
              <p:cNvSpPr/>
              <p:nvPr/>
            </p:nvSpPr>
            <p:spPr>
              <a:xfrm>
                <a:off x="4181198" y="3394997"/>
                <a:ext cx="582521" cy="582521"/>
              </a:xfrm>
              <a:prstGeom prst="donut">
                <a:avLst>
                  <a:gd name="adj" fmla="val 13124"/>
                </a:avLst>
              </a:prstGeom>
              <a:solidFill>
                <a:schemeClr val="tx2">
                  <a:lumMod val="40000"/>
                  <a:lumOff val="6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68" name="Oval 67"/>
              <p:cNvSpPr/>
              <p:nvPr/>
            </p:nvSpPr>
            <p:spPr>
              <a:xfrm>
                <a:off x="4366068" y="3579867"/>
                <a:ext cx="212781" cy="212781"/>
              </a:xfrm>
              <a:prstGeom prst="ellipse">
                <a:avLst/>
              </a:prstGeom>
              <a:solidFill>
                <a:schemeClr val="tx2">
                  <a:lumMod val="20000"/>
                  <a:lumOff val="8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grpSp>
    </p:spTree>
    <p:extLst>
      <p:ext uri="{BB962C8B-B14F-4D97-AF65-F5344CB8AC3E}">
        <p14:creationId xmlns:p14="http://schemas.microsoft.com/office/powerpoint/2010/main" val="22706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right)">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down)">
                                      <p:cBhvr>
                                        <p:cTn id="57" dur="500"/>
                                        <p:tgtEl>
                                          <p:spTgt spid="44"/>
                                        </p:tgtEl>
                                      </p:cBhvr>
                                    </p:animEffect>
                                  </p:childTnLst>
                                </p:cTn>
                              </p:par>
                              <p:par>
                                <p:cTn id="58" presetID="10" presetClass="entr" presetSubtype="0" fill="hold" nodeType="with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fade">
                                      <p:cBhvr>
                                        <p:cTn id="60" dur="500"/>
                                        <p:tgtEl>
                                          <p:spTgt spid="6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wipe(down)">
                                      <p:cBhvr>
                                        <p:cTn id="74" dur="500"/>
                                        <p:tgtEl>
                                          <p:spTgt spid="6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down)">
                                      <p:cBhvr>
                                        <p:cTn id="82" dur="500"/>
                                        <p:tgtEl>
                                          <p:spTgt spid="45"/>
                                        </p:tgtEl>
                                      </p:cBhvr>
                                    </p:animEffect>
                                  </p:childTnLst>
                                </p:cTn>
                              </p:par>
                              <p:par>
                                <p:cTn id="83" presetID="10" presetClass="entr" presetSubtype="0" fill="hold"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500"/>
                                        <p:tgtEl>
                                          <p:spTgt spid="5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wipe(down)">
                                      <p:cBhvr>
                                        <p:cTn id="93" dur="500"/>
                                        <p:tgtEl>
                                          <p:spTgt spid="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500"/>
                                        <p:tgtEl>
                                          <p:spTgt spid="2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wipe(down)">
                                      <p:cBhvr>
                                        <p:cTn id="9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9" grpId="0" animBg="1"/>
      <p:bldP spid="26" grpId="0"/>
      <p:bldP spid="28" grpId="0"/>
      <p:bldP spid="22" grpId="0" animBg="1"/>
      <p:bldP spid="29" grpId="0"/>
      <p:bldP spid="39" grpId="0"/>
      <p:bldP spid="41" grpId="0"/>
      <p:bldP spid="55" grpId="0"/>
      <p:bldP spid="56" grpId="0"/>
      <p:bldP spid="42" grpId="0" animBg="1"/>
      <p:bldP spid="45" grpId="0" animBg="1"/>
      <p:bldP spid="46" grpId="0" animBg="1"/>
      <p:bldP spid="48" grpId="0"/>
      <p:bldP spid="49" grpId="0"/>
      <p:bldP spid="50" grpId="0"/>
      <p:bldP spid="51" grpId="0"/>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title"/>
          </p:nvPr>
        </p:nvSpPr>
        <p:spPr>
          <a:xfrm>
            <a:off x="304721" y="488950"/>
            <a:ext cx="11579384" cy="411162"/>
          </a:xfrm>
        </p:spPr>
        <p:txBody>
          <a:bodyPr/>
          <a:lstStyle/>
          <a:p>
            <a:r>
              <a:rPr lang="en-US" sz="3600" dirty="0" smtClean="0">
                <a:latin typeface="Adobe Clean Light" charset="0"/>
              </a:rPr>
              <a:t>Target Overview</a:t>
            </a:r>
            <a:endParaRPr lang="en-US" sz="3600" dirty="0">
              <a:latin typeface="Adobe Clean Light" charset="0"/>
            </a:endParaRPr>
          </a:p>
        </p:txBody>
      </p:sp>
      <p:sp>
        <p:nvSpPr>
          <p:cNvPr id="9" name="Content Placeholder 3"/>
          <p:cNvSpPr txBox="1">
            <a:spLocks/>
          </p:cNvSpPr>
          <p:nvPr/>
        </p:nvSpPr>
        <p:spPr bwMode="auto">
          <a:xfrm>
            <a:off x="794656" y="1536500"/>
            <a:ext cx="10863944" cy="4673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211" tIns="60605" rIns="121211" bIns="60605"/>
          <a:lstStyle/>
          <a:p>
            <a:pPr marL="799101" lvl="1" indent="-342900" defTabSz="1441924" eaLnBrk="0" hangingPunct="0">
              <a:lnSpc>
                <a:spcPts val="5600"/>
              </a:lnSpc>
              <a:buClr>
                <a:srgbClr val="FBB034"/>
              </a:buClr>
              <a:buFont typeface="Arial" charset="0"/>
              <a:buChar char="•"/>
            </a:pPr>
            <a:r>
              <a:rPr lang="en-US" sz="2000" dirty="0" smtClean="0">
                <a:solidFill>
                  <a:srgbClr val="DADDE0"/>
                </a:solidFill>
                <a:latin typeface="Adobe Clean Light"/>
                <a:cs typeface="Adobe Clean Light"/>
              </a:rPr>
              <a:t>Targeting capabilities: what you get with AEM vs. Target</a:t>
            </a:r>
          </a:p>
          <a:p>
            <a:pPr marL="799101" lvl="1" indent="-342900" defTabSz="1441924" eaLnBrk="0" hangingPunct="0">
              <a:lnSpc>
                <a:spcPts val="5600"/>
              </a:lnSpc>
              <a:buClr>
                <a:srgbClr val="FBB034"/>
              </a:buClr>
              <a:buFont typeface="Arial" charset="0"/>
              <a:buChar char="•"/>
            </a:pPr>
            <a:r>
              <a:rPr lang="en-US" sz="2000" dirty="0" smtClean="0">
                <a:solidFill>
                  <a:srgbClr val="DADDE0"/>
                </a:solidFill>
                <a:latin typeface="Adobe Clean Light"/>
                <a:cs typeface="Adobe Clean Light"/>
              </a:rPr>
              <a:t>Discussion on Targeting within AEM UI vs. Target UI</a:t>
            </a:r>
          </a:p>
          <a:p>
            <a:pPr marL="799101" lvl="1" indent="-342900" defTabSz="1441924" eaLnBrk="0" hangingPunct="0">
              <a:lnSpc>
                <a:spcPts val="5600"/>
              </a:lnSpc>
              <a:buClr>
                <a:srgbClr val="FBB034"/>
              </a:buClr>
              <a:buFont typeface="Arial" charset="0"/>
              <a:buChar char="•"/>
            </a:pPr>
            <a:r>
              <a:rPr lang="en-US" sz="2000" dirty="0" smtClean="0">
                <a:solidFill>
                  <a:srgbClr val="DADDE0"/>
                </a:solidFill>
                <a:latin typeface="Adobe Clean Light"/>
                <a:cs typeface="Adobe Clean Light"/>
              </a:rPr>
              <a:t>Target Demonstration</a:t>
            </a:r>
          </a:p>
          <a:p>
            <a:pPr marL="799101" lvl="1" indent="-342900" defTabSz="1441924" eaLnBrk="0" hangingPunct="0">
              <a:lnSpc>
                <a:spcPts val="5600"/>
              </a:lnSpc>
              <a:buClr>
                <a:srgbClr val="FBB034"/>
              </a:buClr>
              <a:buFont typeface="Arial" charset="0"/>
              <a:buChar char="•"/>
            </a:pPr>
            <a:r>
              <a:rPr lang="en-US" sz="2000" dirty="0" smtClean="0">
                <a:solidFill>
                  <a:srgbClr val="DADDE0"/>
                </a:solidFill>
                <a:latin typeface="Adobe Clean Light"/>
                <a:cs typeface="Adobe Clean Light"/>
              </a:rPr>
              <a:t>Deployment &amp; Dynamic Tag Management across Solutions</a:t>
            </a:r>
            <a:r>
              <a:rPr lang="en-US" sz="2400" dirty="0" smtClean="0">
                <a:solidFill>
                  <a:srgbClr val="DADDE0"/>
                </a:solidFill>
                <a:latin typeface="Adobe Clean Light"/>
                <a:cs typeface="Adobe Clean Light"/>
              </a:rPr>
              <a:t> </a:t>
            </a:r>
            <a:r>
              <a:rPr lang="en-US" sz="1400" dirty="0" smtClean="0">
                <a:solidFill>
                  <a:srgbClr val="DADDE0"/>
                </a:solidFill>
                <a:latin typeface="Adobe Clean Light"/>
                <a:cs typeface="Adobe Clean Light"/>
              </a:rPr>
              <a:t>(Target, AEM, Analytics, </a:t>
            </a:r>
            <a:r>
              <a:rPr lang="en-US" sz="1400" dirty="0" err="1" smtClean="0">
                <a:solidFill>
                  <a:srgbClr val="DADDE0"/>
                </a:solidFill>
                <a:latin typeface="Adobe Clean Light"/>
                <a:cs typeface="Adobe Clean Light"/>
              </a:rPr>
              <a:t>Aud</a:t>
            </a:r>
            <a:r>
              <a:rPr lang="en-US" sz="1400" dirty="0" smtClean="0">
                <a:solidFill>
                  <a:srgbClr val="DADDE0"/>
                </a:solidFill>
                <a:latin typeface="Adobe Clean Light"/>
                <a:cs typeface="Adobe Clean Light"/>
              </a:rPr>
              <a:t> </a:t>
            </a:r>
            <a:r>
              <a:rPr lang="en-US" sz="1400" dirty="0" err="1" smtClean="0">
                <a:solidFill>
                  <a:srgbClr val="DADDE0"/>
                </a:solidFill>
                <a:latin typeface="Adobe Clean Light"/>
                <a:cs typeface="Adobe Clean Light"/>
              </a:rPr>
              <a:t>Mgr</a:t>
            </a:r>
            <a:r>
              <a:rPr lang="en-US" sz="1400" dirty="0" smtClean="0">
                <a:solidFill>
                  <a:srgbClr val="DADDE0"/>
                </a:solidFill>
                <a:latin typeface="Adobe Clean Light"/>
                <a:cs typeface="Adobe Clean Light"/>
              </a:rPr>
              <a:t>)</a:t>
            </a:r>
            <a:endParaRPr lang="en-US" dirty="0" smtClean="0">
              <a:solidFill>
                <a:srgbClr val="DADDE0"/>
              </a:solidFill>
              <a:latin typeface="Adobe Clean Light"/>
              <a:cs typeface="Adobe Clean Light"/>
            </a:endParaRPr>
          </a:p>
          <a:p>
            <a:pPr marL="799101" lvl="1" indent="-342900" defTabSz="1441924" eaLnBrk="0" hangingPunct="0">
              <a:lnSpc>
                <a:spcPts val="5600"/>
              </a:lnSpc>
              <a:buClr>
                <a:srgbClr val="FBB034"/>
              </a:buClr>
              <a:buFont typeface="Arial" charset="0"/>
              <a:buChar char="•"/>
            </a:pPr>
            <a:r>
              <a:rPr lang="en-US" sz="2000" dirty="0" smtClean="0">
                <a:solidFill>
                  <a:srgbClr val="DADDE0"/>
                </a:solidFill>
                <a:latin typeface="Adobe Clean Light"/>
                <a:cs typeface="Adobe Clean Light"/>
              </a:rPr>
              <a:t>Q &amp; A</a:t>
            </a:r>
          </a:p>
        </p:txBody>
      </p:sp>
      <p:pic>
        <p:nvPicPr>
          <p:cNvPr id="11" name="Picture 10"/>
          <p:cNvPicPr>
            <a:picLocks noChangeAspect="1"/>
          </p:cNvPicPr>
          <p:nvPr/>
        </p:nvPicPr>
        <p:blipFill>
          <a:blip r:embed="rId2" cstate="email">
            <a:duotone>
              <a:prstClr val="black"/>
              <a:schemeClr val="bg1">
                <a:tint val="45000"/>
                <a:satMod val="400000"/>
              </a:schemeClr>
            </a:duotone>
            <a:extLst>
              <a:ext uri="{BEBA8EAE-BF5A-486C-A8C5-ECC9F3942E4B}">
                <a14:imgProps xmlns:a14="http://schemas.microsoft.com/office/drawing/2010/main">
                  <a14:imgLayer r:embed="rId3">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1121479" y="1833957"/>
            <a:ext cx="429125" cy="420185"/>
          </a:xfrm>
          <a:prstGeom prst="rect">
            <a:avLst/>
          </a:prstGeom>
        </p:spPr>
      </p:pic>
      <p:pic>
        <p:nvPicPr>
          <p:cNvPr id="12" name="Picture 11"/>
          <p:cNvPicPr>
            <a:picLocks noChangeAspect="1"/>
          </p:cNvPicPr>
          <p:nvPr/>
        </p:nvPicPr>
        <p:blipFill>
          <a:blip r:embed="rId2" cstate="email">
            <a:duotone>
              <a:prstClr val="black"/>
              <a:schemeClr val="bg1">
                <a:tint val="45000"/>
                <a:satMod val="400000"/>
              </a:schemeClr>
            </a:duotone>
            <a:extLst>
              <a:ext uri="{BEBA8EAE-BF5A-486C-A8C5-ECC9F3942E4B}">
                <a14:imgProps xmlns:a14="http://schemas.microsoft.com/office/drawing/2010/main">
                  <a14:imgLayer r:embed="rId4">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1121479" y="2566803"/>
            <a:ext cx="429125" cy="420185"/>
          </a:xfrm>
          <a:prstGeom prst="rect">
            <a:avLst/>
          </a:prstGeom>
        </p:spPr>
      </p:pic>
      <p:pic>
        <p:nvPicPr>
          <p:cNvPr id="13" name="Picture 12"/>
          <p:cNvPicPr>
            <a:picLocks noChangeAspect="1"/>
          </p:cNvPicPr>
          <p:nvPr/>
        </p:nvPicPr>
        <p:blipFill>
          <a:blip r:embed="rId2" cstate="email">
            <a:duotone>
              <a:prstClr val="black"/>
              <a:schemeClr val="bg1">
                <a:tint val="45000"/>
                <a:satMod val="400000"/>
              </a:schemeClr>
            </a:duotone>
            <a:extLst>
              <a:ext uri="{BEBA8EAE-BF5A-486C-A8C5-ECC9F3942E4B}">
                <a14:imgProps xmlns:a14="http://schemas.microsoft.com/office/drawing/2010/main">
                  <a14:imgLayer r:embed="rId4">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1121479" y="3299649"/>
            <a:ext cx="429125" cy="420185"/>
          </a:xfrm>
          <a:prstGeom prst="rect">
            <a:avLst/>
          </a:prstGeom>
        </p:spPr>
      </p:pic>
      <p:pic>
        <p:nvPicPr>
          <p:cNvPr id="14" name="Picture 13"/>
          <p:cNvPicPr>
            <a:picLocks noChangeAspect="1"/>
          </p:cNvPicPr>
          <p:nvPr/>
        </p:nvPicPr>
        <p:blipFill>
          <a:blip r:embed="rId2" cstate="email">
            <a:duotone>
              <a:prstClr val="black"/>
              <a:schemeClr val="bg1">
                <a:tint val="45000"/>
                <a:satMod val="400000"/>
              </a:schemeClr>
            </a:duotone>
            <a:extLst>
              <a:ext uri="{BEBA8EAE-BF5A-486C-A8C5-ECC9F3942E4B}">
                <a14:imgProps xmlns:a14="http://schemas.microsoft.com/office/drawing/2010/main">
                  <a14:imgLayer r:embed="rId4">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1121479" y="4032495"/>
            <a:ext cx="429125" cy="420185"/>
          </a:xfrm>
          <a:prstGeom prst="rect">
            <a:avLst/>
          </a:prstGeom>
        </p:spPr>
      </p:pic>
      <p:pic>
        <p:nvPicPr>
          <p:cNvPr id="15" name="Picture 14"/>
          <p:cNvPicPr>
            <a:picLocks noChangeAspect="1"/>
          </p:cNvPicPr>
          <p:nvPr/>
        </p:nvPicPr>
        <p:blipFill>
          <a:blip r:embed="rId2" cstate="email">
            <a:duotone>
              <a:prstClr val="black"/>
              <a:schemeClr val="bg1">
                <a:tint val="45000"/>
                <a:satMod val="400000"/>
              </a:schemeClr>
            </a:duotone>
            <a:extLst>
              <a:ext uri="{BEBA8EAE-BF5A-486C-A8C5-ECC9F3942E4B}">
                <a14:imgProps xmlns:a14="http://schemas.microsoft.com/office/drawing/2010/main">
                  <a14:imgLayer r:embed="rId4">
                    <a14:imgEffect>
                      <a14:backgroundRemoval t="9362" b="100000" l="10000" r="100000">
                        <a14:foregroundMark x1="60000" y1="69787" x2="60000" y2="69787"/>
                        <a14:foregroundMark x1="80000" y1="57872" x2="80000" y2="57872"/>
                        <a14:foregroundMark x1="36250" y1="84255" x2="36250" y2="84255"/>
                      </a14:backgroundRemoval>
                    </a14:imgEffect>
                    <a14:imgEffect>
                      <a14:colorTemperature colorTemp="11200"/>
                    </a14:imgEffect>
                  </a14:imgLayer>
                </a14:imgProps>
              </a:ext>
              <a:ext uri="{28A0092B-C50C-407E-A947-70E740481C1C}">
                <a14:useLocalDpi xmlns:a14="http://schemas.microsoft.com/office/drawing/2010/main"/>
              </a:ext>
            </a:extLst>
          </a:blip>
          <a:stretch>
            <a:fillRect/>
          </a:stretch>
        </p:blipFill>
        <p:spPr>
          <a:xfrm>
            <a:off x="1121479" y="4765341"/>
            <a:ext cx="429125" cy="420185"/>
          </a:xfrm>
          <a:prstGeom prst="rect">
            <a:avLst/>
          </a:prstGeom>
        </p:spPr>
      </p:pic>
    </p:spTree>
    <p:extLst>
      <p:ext uri="{BB962C8B-B14F-4D97-AF65-F5344CB8AC3E}">
        <p14:creationId xmlns:p14="http://schemas.microsoft.com/office/powerpoint/2010/main" val="67083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Set-up of Automated Personalization Activities</a:t>
            </a:r>
            <a:endParaRPr lang="en-US" dirty="0"/>
          </a:p>
        </p:txBody>
      </p:sp>
      <p:sp>
        <p:nvSpPr>
          <p:cNvPr id="4" name="Slide Number Placeholder 3"/>
          <p:cNvSpPr>
            <a:spLocks noGrp="1"/>
          </p:cNvSpPr>
          <p:nvPr>
            <p:ph type="sldNum" sz="quarter" idx="4294967295"/>
          </p:nvPr>
        </p:nvSpPr>
        <p:spPr>
          <a:xfrm rot="16200000">
            <a:off x="11172825" y="6205538"/>
            <a:ext cx="1016000" cy="168275"/>
          </a:xfrm>
          <a:prstGeom prst="rect">
            <a:avLst/>
          </a:prstGeom>
        </p:spPr>
        <p:txBody>
          <a:bodyPr lIns="91376" tIns="45689" rIns="91376" bIns="45689"/>
          <a:lstStyle/>
          <a:p>
            <a:pPr algn="ctr"/>
            <a:fld id="{90156F56-D5AE-4C6F-B826-C69D1BC521BB}" type="slidenum">
              <a:rPr lang="en-US" smtClean="0">
                <a:solidFill>
                  <a:prstClr val="white"/>
                </a:solidFill>
              </a:rPr>
              <a:pPr algn="ctr"/>
              <a:t>20</a:t>
            </a:fld>
            <a:endParaRPr lang="en-US" dirty="0">
              <a:solidFill>
                <a:prstClr val="white"/>
              </a:solidFill>
            </a:endParaRPr>
          </a:p>
        </p:txBody>
      </p:sp>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4913" y="1104927"/>
            <a:ext cx="10652167" cy="5184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ular Callout 6"/>
          <p:cNvSpPr/>
          <p:nvPr/>
        </p:nvSpPr>
        <p:spPr>
          <a:xfrm>
            <a:off x="6895458" y="2598684"/>
            <a:ext cx="4407541" cy="1098617"/>
          </a:xfrm>
          <a:prstGeom prst="wedgeRoundRectCallout">
            <a:avLst>
              <a:gd name="adj1" fmla="val -68186"/>
              <a:gd name="adj2" fmla="val -123908"/>
              <a:gd name="adj3" fmla="val 16667"/>
            </a:avLst>
          </a:prstGeom>
          <a:solidFill>
            <a:srgbClr val="FFFF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35" tIns="60919" rIns="121835" bIns="60919" rtlCol="0" anchor="ctr"/>
          <a:lstStyle/>
          <a:p>
            <a:pPr algn="ctr" defTabSz="1214275"/>
            <a:r>
              <a:rPr lang="en-US" sz="2100" b="1" dirty="0" smtClean="0">
                <a:solidFill>
                  <a:srgbClr val="000000"/>
                </a:solidFill>
                <a:latin typeface="Adobe Clean Light" pitchFamily="34" charset="0"/>
              </a:rPr>
              <a:t>3</a:t>
            </a:r>
            <a:r>
              <a:rPr lang="en-US" sz="2100" b="1" dirty="0">
                <a:solidFill>
                  <a:srgbClr val="000000"/>
                </a:solidFill>
                <a:latin typeface="Adobe Clean Light" pitchFamily="34" charset="0"/>
              </a:rPr>
              <a:t>-step workflow to set-up </a:t>
            </a:r>
            <a:r>
              <a:rPr lang="en-US" sz="2100" b="1" dirty="0" smtClean="0">
                <a:solidFill>
                  <a:srgbClr val="000000"/>
                </a:solidFill>
                <a:latin typeface="Adobe Clean Light" pitchFamily="34" charset="0"/>
              </a:rPr>
              <a:t>Automated </a:t>
            </a:r>
            <a:r>
              <a:rPr lang="en-US" sz="2100" b="1" dirty="0">
                <a:solidFill>
                  <a:srgbClr val="000000"/>
                </a:solidFill>
                <a:latin typeface="Adobe Clean Light" pitchFamily="34" charset="0"/>
              </a:rPr>
              <a:t>Personalization activities</a:t>
            </a:r>
            <a:endParaRPr lang="en-US" sz="2400" b="1" dirty="0">
              <a:solidFill>
                <a:srgbClr val="000000"/>
              </a:solidFill>
              <a:latin typeface="Adobe Clean Light" pitchFamily="34" charset="0"/>
            </a:endParaRPr>
          </a:p>
        </p:txBody>
      </p:sp>
    </p:spTree>
    <p:extLst>
      <p:ext uri="{BB962C8B-B14F-4D97-AF65-F5344CB8AC3E}">
        <p14:creationId xmlns:p14="http://schemas.microsoft.com/office/powerpoint/2010/main" val="332456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879571"/>
            <a:ext cx="12003768" cy="1022110"/>
          </a:xfrm>
          <a:prstGeom prst="rect">
            <a:avLst/>
          </a:prstGeom>
        </p:spPr>
        <p:txBody>
          <a:bodyPr lIns="77382" tIns="38691" rIns="77382" bIns="38691" anchor="ctr"/>
          <a:lstStyle>
            <a:lvl1pPr algn="l" defTabSz="509412" rtl="0" eaLnBrk="1" latinLnBrk="0" hangingPunct="1">
              <a:spcBef>
                <a:spcPct val="0"/>
              </a:spcBef>
              <a:buNone/>
              <a:defRPr sz="4900" b="1" i="0" kern="1200">
                <a:solidFill>
                  <a:schemeClr val="tx1"/>
                </a:solidFill>
                <a:latin typeface="Trebuchet MS"/>
                <a:ea typeface="+mj-ea"/>
                <a:cs typeface="Trebuchet MS"/>
              </a:defRPr>
            </a:lvl1pPr>
          </a:lstStyle>
          <a:p>
            <a:pPr algn="ctr"/>
            <a:r>
              <a:rPr lang="en-US" sz="4800" b="0" dirty="0" smtClean="0">
                <a:solidFill>
                  <a:schemeClr val="bg1"/>
                </a:solidFill>
                <a:latin typeface="Adobe Clean Light" panose="020B0303020404020204" pitchFamily="34" charset="0"/>
              </a:rPr>
              <a:t>Real </a:t>
            </a:r>
            <a:r>
              <a:rPr lang="en-US" sz="4800" b="0" dirty="0">
                <a:solidFill>
                  <a:schemeClr val="bg1"/>
                </a:solidFill>
                <a:latin typeface="Adobe Clean Light" panose="020B0303020404020204" pitchFamily="34" charset="0"/>
              </a:rPr>
              <a:t>Time Reporting &amp; Analytics</a:t>
            </a:r>
          </a:p>
        </p:txBody>
      </p:sp>
    </p:spTree>
    <p:extLst>
      <p:ext uri="{BB962C8B-B14F-4D97-AF65-F5344CB8AC3E}">
        <p14:creationId xmlns:p14="http://schemas.microsoft.com/office/powerpoint/2010/main" val="18447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6248" y="758702"/>
            <a:ext cx="11497856" cy="6099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86248" y="5595794"/>
            <a:ext cx="1455890" cy="1226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1092" tIns="45547" rIns="91092" bIns="45547" rtlCol="0" anchor="ctr"/>
          <a:lstStyle/>
          <a:p>
            <a:pPr algn="ctr" defTabSz="911095" fontAlgn="base">
              <a:spcBef>
                <a:spcPct val="0"/>
              </a:spcBef>
              <a:spcAft>
                <a:spcPct val="0"/>
              </a:spcAft>
            </a:pPr>
            <a:endParaRPr lang="en-US">
              <a:solidFill>
                <a:srgbClr val="000000"/>
              </a:solidFill>
              <a:sym typeface="Adobe Clean"/>
            </a:endParaRPr>
          </a:p>
        </p:txBody>
      </p:sp>
      <p:sp>
        <p:nvSpPr>
          <p:cNvPr id="7" name="Rectangle 6"/>
          <p:cNvSpPr/>
          <p:nvPr/>
        </p:nvSpPr>
        <p:spPr>
          <a:xfrm>
            <a:off x="5312870" y="5595794"/>
            <a:ext cx="5982115" cy="121621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1092" tIns="45547" rIns="91092" bIns="45547" rtlCol="0" anchor="ctr"/>
          <a:lstStyle/>
          <a:p>
            <a:pPr algn="ctr" defTabSz="911095" fontAlgn="base">
              <a:spcBef>
                <a:spcPct val="0"/>
              </a:spcBef>
              <a:spcAft>
                <a:spcPct val="0"/>
              </a:spcAft>
            </a:pPr>
            <a:endParaRPr lang="en-US">
              <a:solidFill>
                <a:srgbClr val="000000"/>
              </a:solidFill>
              <a:sym typeface="Adobe Clean"/>
            </a:endParaRPr>
          </a:p>
        </p:txBody>
      </p:sp>
      <p:sp>
        <p:nvSpPr>
          <p:cNvPr id="8" name="Rectangle 7"/>
          <p:cNvSpPr/>
          <p:nvPr/>
        </p:nvSpPr>
        <p:spPr>
          <a:xfrm>
            <a:off x="1922601" y="2309649"/>
            <a:ext cx="2790410" cy="317675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1092" tIns="45547" rIns="91092" bIns="45547" rtlCol="0" anchor="ctr"/>
          <a:lstStyle/>
          <a:p>
            <a:pPr algn="ctr" defTabSz="911095" fontAlgn="base">
              <a:spcBef>
                <a:spcPct val="0"/>
              </a:spcBef>
              <a:spcAft>
                <a:spcPct val="0"/>
              </a:spcAft>
            </a:pPr>
            <a:endParaRPr lang="en-US">
              <a:solidFill>
                <a:srgbClr val="000000"/>
              </a:solidFill>
              <a:sym typeface="Adobe Clean"/>
            </a:endParaRPr>
          </a:p>
        </p:txBody>
      </p:sp>
      <p:sp>
        <p:nvSpPr>
          <p:cNvPr id="11" name="Rectangle 10"/>
          <p:cNvSpPr/>
          <p:nvPr/>
        </p:nvSpPr>
        <p:spPr>
          <a:xfrm>
            <a:off x="6547243" y="2309648"/>
            <a:ext cx="2880756" cy="317675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1092" tIns="45547" rIns="91092" bIns="45547" rtlCol="0" anchor="ctr"/>
          <a:lstStyle/>
          <a:p>
            <a:pPr algn="ctr" defTabSz="911095" fontAlgn="base">
              <a:spcBef>
                <a:spcPct val="0"/>
              </a:spcBef>
              <a:spcAft>
                <a:spcPct val="0"/>
              </a:spcAft>
            </a:pPr>
            <a:endParaRPr lang="en-US">
              <a:solidFill>
                <a:srgbClr val="000000"/>
              </a:solidFill>
              <a:sym typeface="Adobe Clean"/>
            </a:endParaRPr>
          </a:p>
        </p:txBody>
      </p:sp>
      <p:pic>
        <p:nvPicPr>
          <p:cNvPr id="205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29779" y="2443883"/>
            <a:ext cx="2578862" cy="2927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86790" y="2364356"/>
            <a:ext cx="2601661" cy="2951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
          <p:cNvSpPr>
            <a:spLocks noGrp="1"/>
          </p:cNvSpPr>
          <p:nvPr>
            <p:ph type="title"/>
          </p:nvPr>
        </p:nvSpPr>
        <p:spPr/>
        <p:txBody>
          <a:bodyPr/>
          <a:lstStyle/>
          <a:p>
            <a:r>
              <a:rPr lang="en-US" dirty="0" smtClean="0">
                <a:latin typeface="Adobe Clean Light" pitchFamily="34" charset="0"/>
              </a:rPr>
              <a:t>Real-time Reporting Based on Any Adobe Analytics Metric or Segment</a:t>
            </a:r>
            <a:endParaRPr lang="en-CA" dirty="0" smtClean="0">
              <a:latin typeface="Adobe Clean Light" pitchFamily="34" charset="0"/>
            </a:endParaRPr>
          </a:p>
        </p:txBody>
      </p:sp>
      <p:sp>
        <p:nvSpPr>
          <p:cNvPr id="10" name="Rounded Rectangular Callout 9"/>
          <p:cNvSpPr/>
          <p:nvPr/>
        </p:nvSpPr>
        <p:spPr>
          <a:xfrm>
            <a:off x="4192076" y="987372"/>
            <a:ext cx="3886200" cy="1362075"/>
          </a:xfrm>
          <a:prstGeom prst="wedgeRoundRectCallout">
            <a:avLst>
              <a:gd name="adj1" fmla="val -43825"/>
              <a:gd name="adj2" fmla="val 100805"/>
              <a:gd name="adj3" fmla="val 16667"/>
            </a:avLst>
          </a:prstGeom>
          <a:solidFill>
            <a:srgbClr val="FFFF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rtlCol="0" anchor="ctr"/>
          <a:lstStyle/>
          <a:p>
            <a:pPr algn="ctr" defTabSz="914323"/>
            <a:r>
              <a:rPr lang="en-US" b="1" dirty="0">
                <a:solidFill>
                  <a:srgbClr val="000000"/>
                </a:solidFill>
                <a:latin typeface="Adobe Clean Light" pitchFamily="34" charset="0"/>
              </a:rPr>
              <a:t>B</a:t>
            </a:r>
            <a:r>
              <a:rPr lang="en-US" b="1" dirty="0" smtClean="0">
                <a:solidFill>
                  <a:srgbClr val="000000"/>
                </a:solidFill>
                <a:latin typeface="Adobe Clean Light" pitchFamily="34" charset="0"/>
              </a:rPr>
              <a:t>reak </a:t>
            </a:r>
            <a:r>
              <a:rPr lang="en-US" b="1" dirty="0">
                <a:solidFill>
                  <a:srgbClr val="000000"/>
                </a:solidFill>
                <a:latin typeface="Adobe Clean Light" pitchFamily="34" charset="0"/>
              </a:rPr>
              <a:t>down any </a:t>
            </a:r>
            <a:r>
              <a:rPr lang="en-US" b="1" dirty="0" smtClean="0">
                <a:solidFill>
                  <a:srgbClr val="000000"/>
                </a:solidFill>
                <a:latin typeface="Adobe Clean Light" pitchFamily="34" charset="0"/>
              </a:rPr>
              <a:t>Target Activity </a:t>
            </a:r>
            <a:r>
              <a:rPr lang="en-US" b="1" dirty="0">
                <a:solidFill>
                  <a:srgbClr val="000000"/>
                </a:solidFill>
                <a:latin typeface="Adobe Clean Light" pitchFamily="34" charset="0"/>
              </a:rPr>
              <a:t>by any </a:t>
            </a:r>
            <a:r>
              <a:rPr lang="en-US" b="1" dirty="0" smtClean="0">
                <a:solidFill>
                  <a:srgbClr val="000000"/>
                </a:solidFill>
                <a:latin typeface="Adobe Clean Light" pitchFamily="34" charset="0"/>
              </a:rPr>
              <a:t>Analytics Audience</a:t>
            </a:r>
            <a:r>
              <a:rPr lang="en-US" b="1" dirty="0">
                <a:solidFill>
                  <a:srgbClr val="000000"/>
                </a:solidFill>
                <a:latin typeface="Adobe Clean Light" pitchFamily="34" charset="0"/>
              </a:rPr>
              <a:t>, using any </a:t>
            </a:r>
            <a:r>
              <a:rPr lang="en-US" b="1" dirty="0" smtClean="0">
                <a:solidFill>
                  <a:srgbClr val="000000"/>
                </a:solidFill>
                <a:latin typeface="Adobe Clean Light" pitchFamily="34" charset="0"/>
              </a:rPr>
              <a:t>Analytics Metric</a:t>
            </a:r>
            <a:endParaRPr lang="en-US" b="1" dirty="0">
              <a:solidFill>
                <a:srgbClr val="000000"/>
              </a:solidFill>
              <a:latin typeface="Adobe Clean Light" pitchFamily="34" charset="0"/>
            </a:endParaRPr>
          </a:p>
        </p:txBody>
      </p:sp>
    </p:spTree>
    <p:extLst>
      <p:ext uri="{BB962C8B-B14F-4D97-AF65-F5344CB8AC3E}">
        <p14:creationId xmlns:p14="http://schemas.microsoft.com/office/powerpoint/2010/main" val="367696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47"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fade">
                                      <p:cBhvr>
                                        <p:cTn id="27" dur="500"/>
                                        <p:tgtEl>
                                          <p:spTgt spid="2051"/>
                                        </p:tgtEl>
                                      </p:cBhvr>
                                    </p:animEffect>
                                  </p:childTnLst>
                                </p:cTn>
                              </p:par>
                            </p:childTnLst>
                          </p:cTn>
                        </p:par>
                        <p:par>
                          <p:cTn id="28" fill="hold">
                            <p:stCondLst>
                              <p:cond delay="500"/>
                            </p:stCondLst>
                            <p:childTnLst>
                              <p:par>
                                <p:cTn id="29" presetID="47"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500"/>
                                        <p:tgtEl>
                                          <p:spTgt spid="2052"/>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rPr>
              <a:pPr algn="ctr"/>
              <a:t>23</a:t>
            </a:fld>
            <a:endParaRPr lang="en-US" dirty="0">
              <a:solidFill>
                <a:prstClr val="white"/>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 y="18585"/>
            <a:ext cx="12182289" cy="7055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 y="6159273"/>
            <a:ext cx="12182289" cy="705503"/>
          </a:xfrm>
          <a:prstGeom prst="rect">
            <a:avLst/>
          </a:prstGeom>
        </p:spPr>
      </p:pic>
      <p:sp>
        <p:nvSpPr>
          <p:cNvPr id="7" name="Title 1"/>
          <p:cNvSpPr txBox="1">
            <a:spLocks/>
          </p:cNvSpPr>
          <p:nvPr/>
        </p:nvSpPr>
        <p:spPr>
          <a:xfrm>
            <a:off x="304721" y="184161"/>
            <a:ext cx="11579384" cy="411163"/>
          </a:xfrm>
          <a:prstGeom prst="rect">
            <a:avLst/>
          </a:prstGeom>
        </p:spPr>
        <p:txBody>
          <a:bodyPr vert="horz" lIns="106940" tIns="53437" rIns="106940" bIns="53437" rtlCol="0" anchor="ctr">
            <a:noAutofit/>
          </a:bodyPr>
          <a:lstStyle>
            <a:lvl1pPr algn="l" defTabSz="815069" rtl="0" eaLnBrk="1" latinLnBrk="0" hangingPunct="1">
              <a:spcBef>
                <a:spcPct val="0"/>
              </a:spcBef>
              <a:buNone/>
              <a:defRPr sz="1800" kern="1200">
                <a:solidFill>
                  <a:schemeClr val="bg2"/>
                </a:solidFill>
                <a:latin typeface="+mj-lt"/>
                <a:ea typeface="+mj-ea"/>
                <a:cs typeface="+mj-cs"/>
              </a:defRPr>
            </a:lvl1pPr>
          </a:lstStyle>
          <a:p>
            <a:r>
              <a:rPr lang="en-US" dirty="0">
                <a:solidFill>
                  <a:srgbClr val="DADDE0"/>
                </a:solidFill>
              </a:rPr>
              <a:t>Unified Interface </a:t>
            </a:r>
            <a:r>
              <a:rPr lang="en-US" dirty="0" smtClean="0">
                <a:solidFill>
                  <a:srgbClr val="DADDE0"/>
                </a:solidFill>
              </a:rPr>
              <a:t>for </a:t>
            </a:r>
            <a:r>
              <a:rPr lang="en-US" dirty="0">
                <a:solidFill>
                  <a:srgbClr val="DADDE0"/>
                </a:solidFill>
              </a:rPr>
              <a:t>a</a:t>
            </a:r>
            <a:r>
              <a:rPr lang="en-US" dirty="0" smtClean="0">
                <a:solidFill>
                  <a:srgbClr val="DADDE0"/>
                </a:solidFill>
              </a:rPr>
              <a:t>ll </a:t>
            </a:r>
            <a:r>
              <a:rPr lang="en-US" dirty="0">
                <a:solidFill>
                  <a:srgbClr val="DADDE0"/>
                </a:solidFill>
              </a:rPr>
              <a:t>a</a:t>
            </a:r>
            <a:r>
              <a:rPr lang="en-US" dirty="0" smtClean="0">
                <a:solidFill>
                  <a:srgbClr val="DADDE0"/>
                </a:solidFill>
              </a:rPr>
              <a:t>ctivities </a:t>
            </a:r>
            <a:r>
              <a:rPr lang="en-US" dirty="0">
                <a:solidFill>
                  <a:srgbClr val="DADDE0"/>
                </a:solidFill>
              </a:rPr>
              <a:t>with </a:t>
            </a:r>
            <a:r>
              <a:rPr lang="en-US" dirty="0" smtClean="0">
                <a:solidFill>
                  <a:srgbClr val="DADDE0"/>
                </a:solidFill>
              </a:rPr>
              <a:t>built-in program </a:t>
            </a:r>
            <a:r>
              <a:rPr lang="en-US" dirty="0">
                <a:solidFill>
                  <a:srgbClr val="DADDE0"/>
                </a:solidFill>
              </a:rPr>
              <a:t>g</a:t>
            </a:r>
            <a:r>
              <a:rPr lang="en-US" dirty="0" smtClean="0">
                <a:solidFill>
                  <a:srgbClr val="DADDE0"/>
                </a:solidFill>
              </a:rPr>
              <a:t>overnance </a:t>
            </a:r>
            <a:endParaRPr lang="en-US" dirty="0">
              <a:solidFill>
                <a:srgbClr val="DADDE0"/>
              </a:solidFill>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2037" b="5024"/>
          <a:stretch/>
        </p:blipFill>
        <p:spPr>
          <a:xfrm>
            <a:off x="0" y="756748"/>
            <a:ext cx="12188825" cy="6101253"/>
          </a:xfrm>
          <a:prstGeom prst="rect">
            <a:avLst/>
          </a:prstGeom>
        </p:spPr>
      </p:pic>
    </p:spTree>
    <p:extLst>
      <p:ext uri="{BB962C8B-B14F-4D97-AF65-F5344CB8AC3E}">
        <p14:creationId xmlns:p14="http://schemas.microsoft.com/office/powerpoint/2010/main" val="3393816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Experience </a:t>
            </a:r>
            <a:r>
              <a:rPr lang="en-US" dirty="0" smtClean="0"/>
              <a:t>Composer &amp; </a:t>
            </a:r>
            <a:r>
              <a:rPr lang="en-US" dirty="0"/>
              <a:t>c</a:t>
            </a:r>
            <a:r>
              <a:rPr lang="en-US" dirty="0" smtClean="0"/>
              <a:t>ode access for wide breadth of activities </a:t>
            </a:r>
            <a:r>
              <a:rPr lang="en-US" dirty="0"/>
              <a:t>and QA</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solidFill>
                  <a:prstClr val="white"/>
                </a:solidFill>
              </a:rPr>
              <a:pPr algn="ctr"/>
              <a:t>24</a:t>
            </a:fld>
            <a:endParaRPr lang="en-US" dirty="0">
              <a:solidFill>
                <a:prstClr val="white"/>
              </a:solidFill>
            </a:endParaRP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t="10447"/>
          <a:stretch/>
        </p:blipFill>
        <p:spPr>
          <a:xfrm>
            <a:off x="0" y="744717"/>
            <a:ext cx="12188825" cy="6141563"/>
          </a:xfrm>
        </p:spPr>
      </p:pic>
    </p:spTree>
    <p:extLst>
      <p:ext uri="{BB962C8B-B14F-4D97-AF65-F5344CB8AC3E}">
        <p14:creationId xmlns:p14="http://schemas.microsoft.com/office/powerpoint/2010/main" val="2025883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Multi-page web &amp; mobile customer journey testing </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solidFill>
                  <a:prstClr val="white"/>
                </a:solidFill>
              </a:rPr>
              <a:pPr algn="ctr"/>
              <a:t>25</a:t>
            </a:fld>
            <a:endParaRPr lang="en-US" dirty="0">
              <a:solidFill>
                <a:prstClr val="white"/>
              </a:solidFill>
            </a:endParaRPr>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2953" t="16914" r="2565"/>
          <a:stretch/>
        </p:blipFill>
        <p:spPr>
          <a:xfrm>
            <a:off x="514585" y="776063"/>
            <a:ext cx="11141846" cy="5657209"/>
          </a:xfrm>
        </p:spPr>
      </p:pic>
    </p:spTree>
    <p:extLst>
      <p:ext uri="{BB962C8B-B14F-4D97-AF65-F5344CB8AC3E}">
        <p14:creationId xmlns:p14="http://schemas.microsoft.com/office/powerpoint/2010/main" val="3892527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Design in Visual Experience Composer</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solidFill>
                  <a:prstClr val="white"/>
                </a:solidFill>
              </a:rPr>
              <a:pPr algn="ctr"/>
              <a:t>26</a:t>
            </a:fld>
            <a:endParaRPr lang="en-US" dirty="0">
              <a:solidFill>
                <a:prstClr val="white"/>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778951"/>
            <a:ext cx="12188826" cy="6079052"/>
          </a:xfrm>
        </p:spPr>
      </p:pic>
      <p:sp>
        <p:nvSpPr>
          <p:cNvPr id="5" name="Rectangle 4"/>
          <p:cNvSpPr/>
          <p:nvPr/>
        </p:nvSpPr>
        <p:spPr>
          <a:xfrm>
            <a:off x="9231538" y="1219399"/>
            <a:ext cx="1802469" cy="18385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291" tIns="60645" rIns="121291" bIns="60645" rtlCol="0" anchor="ctr"/>
          <a:lstStyle/>
          <a:p>
            <a:pPr algn="ctr"/>
            <a:endParaRPr lang="en-US">
              <a:solidFill>
                <a:prstClr val="white"/>
              </a:solidFill>
            </a:endParaRPr>
          </a:p>
        </p:txBody>
      </p:sp>
    </p:spTree>
    <p:extLst>
      <p:ext uri="{BB962C8B-B14F-4D97-AF65-F5344CB8AC3E}">
        <p14:creationId xmlns:p14="http://schemas.microsoft.com/office/powerpoint/2010/main" val="2404678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rPr>
              <a:pPr algn="ctr"/>
              <a:t>27</a:t>
            </a:fld>
            <a:endParaRPr lang="en-US" dirty="0">
              <a:solidFill>
                <a:prstClr val="white"/>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 y="18585"/>
            <a:ext cx="12182289" cy="7055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 y="6159273"/>
            <a:ext cx="12182289" cy="705503"/>
          </a:xfrm>
          <a:prstGeom prst="rect">
            <a:avLst/>
          </a:prstGeom>
        </p:spPr>
      </p:pic>
      <p:sp>
        <p:nvSpPr>
          <p:cNvPr id="7" name="Title 1"/>
          <p:cNvSpPr txBox="1">
            <a:spLocks/>
          </p:cNvSpPr>
          <p:nvPr/>
        </p:nvSpPr>
        <p:spPr>
          <a:xfrm>
            <a:off x="304721" y="184161"/>
            <a:ext cx="11579384" cy="411163"/>
          </a:xfrm>
          <a:prstGeom prst="rect">
            <a:avLst/>
          </a:prstGeom>
        </p:spPr>
        <p:txBody>
          <a:bodyPr vert="horz" lIns="106940" tIns="53437" rIns="106940" bIns="53437" rtlCol="0" anchor="ctr">
            <a:noAutofit/>
          </a:bodyPr>
          <a:lstStyle>
            <a:lvl1pPr algn="l" defTabSz="815069" rtl="0" eaLnBrk="1" latinLnBrk="0" hangingPunct="1">
              <a:spcBef>
                <a:spcPct val="0"/>
              </a:spcBef>
              <a:buNone/>
              <a:defRPr sz="1800" kern="1200">
                <a:solidFill>
                  <a:schemeClr val="bg2"/>
                </a:solidFill>
                <a:latin typeface="+mj-lt"/>
                <a:ea typeface="+mj-ea"/>
                <a:cs typeface="+mj-cs"/>
              </a:defRPr>
            </a:lvl1pPr>
          </a:lstStyle>
          <a:p>
            <a:r>
              <a:rPr lang="en-US" dirty="0" smtClean="0">
                <a:solidFill>
                  <a:srgbClr val="DADDE0"/>
                </a:solidFill>
              </a:rPr>
              <a:t>3-step, </a:t>
            </a:r>
            <a:r>
              <a:rPr lang="en-US" dirty="0">
                <a:solidFill>
                  <a:srgbClr val="DADDE0"/>
                </a:solidFill>
              </a:rPr>
              <a:t>g</a:t>
            </a:r>
            <a:r>
              <a:rPr lang="en-US" dirty="0" smtClean="0">
                <a:solidFill>
                  <a:srgbClr val="DADDE0"/>
                </a:solidFill>
              </a:rPr>
              <a:t>uided </a:t>
            </a:r>
            <a:r>
              <a:rPr lang="en-US" dirty="0">
                <a:solidFill>
                  <a:srgbClr val="DADDE0"/>
                </a:solidFill>
              </a:rPr>
              <a:t>linear workflow standardized across all activities </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2243" b="5023"/>
          <a:stretch/>
        </p:blipFill>
        <p:spPr>
          <a:xfrm>
            <a:off x="0" y="840829"/>
            <a:ext cx="12188825" cy="5671163"/>
          </a:xfrm>
          <a:prstGeom prst="rect">
            <a:avLst/>
          </a:prstGeom>
        </p:spPr>
      </p:pic>
    </p:spTree>
    <p:extLst>
      <p:ext uri="{BB962C8B-B14F-4D97-AF65-F5344CB8AC3E}">
        <p14:creationId xmlns:p14="http://schemas.microsoft.com/office/powerpoint/2010/main" val="228901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Audience Library with s</a:t>
            </a:r>
            <a:r>
              <a:rPr lang="en-US" dirty="0" smtClean="0"/>
              <a:t>hared Marketing Cloud </a:t>
            </a:r>
            <a:r>
              <a:rPr lang="en-US" dirty="0"/>
              <a:t>a</a:t>
            </a:r>
            <a:r>
              <a:rPr lang="en-US" dirty="0" smtClean="0"/>
              <a:t>udience </a:t>
            </a:r>
            <a:r>
              <a:rPr lang="en-US" dirty="0"/>
              <a:t>segments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782258"/>
            <a:ext cx="12188825" cy="6103130"/>
          </a:xfrm>
        </p:spPr>
      </p:pic>
      <p:sp>
        <p:nvSpPr>
          <p:cNvPr id="4" name="Slide Number Placeholder 3"/>
          <p:cNvSpPr>
            <a:spLocks noGrp="1"/>
          </p:cNvSpPr>
          <p:nvPr>
            <p:ph type="sldNum" sz="quarter" idx="12"/>
          </p:nvPr>
        </p:nvSpPr>
        <p:spPr/>
        <p:txBody>
          <a:bodyPr/>
          <a:lstStyle/>
          <a:p>
            <a:pPr algn="ctr"/>
            <a:fld id="{90156F56-D5AE-4C6F-B826-C69D1BC521BB}" type="slidenum">
              <a:rPr lang="en-US" smtClean="0">
                <a:solidFill>
                  <a:prstClr val="white"/>
                </a:solidFill>
              </a:rPr>
              <a:pPr algn="ctr"/>
              <a:t>28</a:t>
            </a:fld>
            <a:endParaRPr lang="en-US" dirty="0">
              <a:solidFill>
                <a:prstClr val="white"/>
              </a:solidFill>
            </a:endParaRPr>
          </a:p>
        </p:txBody>
      </p:sp>
    </p:spTree>
    <p:extLst>
      <p:ext uri="{BB962C8B-B14F-4D97-AF65-F5344CB8AC3E}">
        <p14:creationId xmlns:p14="http://schemas.microsoft.com/office/powerpoint/2010/main" val="4256633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guided process for defining conversion goals ... or leverage the full context of Analytics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rPr>
              <a:pPr algn="ctr"/>
              <a:t>29</a:t>
            </a:fld>
            <a:endParaRPr lang="en-US" dirty="0">
              <a:solidFill>
                <a:prstClr val="white"/>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833" b="4948"/>
          <a:stretch/>
        </p:blipFill>
        <p:spPr>
          <a:xfrm>
            <a:off x="0" y="793216"/>
            <a:ext cx="12188825" cy="5635829"/>
          </a:xfrm>
          <a:prstGeom prst="rect">
            <a:avLst/>
          </a:prstGeom>
        </p:spPr>
      </p:pic>
    </p:spTree>
    <p:extLst>
      <p:ext uri="{BB962C8B-B14F-4D97-AF65-F5344CB8AC3E}">
        <p14:creationId xmlns:p14="http://schemas.microsoft.com/office/powerpoint/2010/main" val="1067775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Targeting capabilities within AEM vs. Adobe </a:t>
            </a:r>
            <a:r>
              <a:rPr lang="en-US" dirty="0" smtClean="0"/>
              <a:t>Target</a:t>
            </a:r>
            <a:endParaRPr lang="en-US" dirty="0"/>
          </a:p>
        </p:txBody>
      </p:sp>
      <p:sp>
        <p:nvSpPr>
          <p:cNvPr id="3" name="Rectangle 2"/>
          <p:cNvSpPr/>
          <p:nvPr/>
        </p:nvSpPr>
        <p:spPr>
          <a:xfrm>
            <a:off x="495300" y="1174600"/>
            <a:ext cx="10579100" cy="5047535"/>
          </a:xfrm>
          <a:prstGeom prst="rect">
            <a:avLst/>
          </a:prstGeom>
        </p:spPr>
        <p:txBody>
          <a:bodyPr wrap="square">
            <a:spAutoFit/>
          </a:bodyPr>
          <a:lstStyle/>
          <a:p>
            <a:pPr defTabSz="912500"/>
            <a:r>
              <a:rPr lang="en-US" b="1" dirty="0">
                <a:solidFill>
                  <a:srgbClr val="6B737B"/>
                </a:solidFill>
                <a:latin typeface="Adobe Clean"/>
                <a:cs typeface="Adobe Clean"/>
              </a:rPr>
              <a:t>AEM targeting OOTB </a:t>
            </a:r>
            <a:r>
              <a:rPr lang="en-US" dirty="0">
                <a:solidFill>
                  <a:srgbClr val="6B737B"/>
                </a:solidFill>
                <a:latin typeface="Adobe Clean"/>
                <a:cs typeface="Adobe Clean"/>
              </a:rPr>
              <a:t>(without Adobe Target</a:t>
            </a:r>
            <a:r>
              <a:rPr lang="en-US" dirty="0" smtClean="0">
                <a:solidFill>
                  <a:srgbClr val="6B737B"/>
                </a:solidFill>
                <a:latin typeface="Adobe Clean"/>
                <a:cs typeface="Adobe Clean"/>
              </a:rPr>
              <a:t>):</a:t>
            </a:r>
            <a:endParaRPr lang="en-US" dirty="0">
              <a:solidFill>
                <a:srgbClr val="6B737B"/>
              </a:solidFill>
              <a:latin typeface="Adobe Clean"/>
              <a:cs typeface="Adobe Clean"/>
            </a:endParaRPr>
          </a:p>
          <a:p>
            <a:pPr marL="342900" indent="-342900" defTabSz="912500">
              <a:buFont typeface="Arial"/>
              <a:buChar char="•"/>
            </a:pPr>
            <a:r>
              <a:rPr lang="en-US" sz="1400" dirty="0">
                <a:solidFill>
                  <a:srgbClr val="6B737B"/>
                </a:solidFill>
                <a:latin typeface="Adobe Clean"/>
                <a:cs typeface="Adobe Clean"/>
              </a:rPr>
              <a:t>Rules based offers/experiences based on AEM defined segments</a:t>
            </a:r>
          </a:p>
          <a:p>
            <a:pPr marL="799101" lvl="1" indent="-342900" defTabSz="912500">
              <a:buFont typeface="Arial"/>
              <a:buChar char="•"/>
            </a:pPr>
            <a:endParaRPr lang="en-US" sz="1400" b="1" dirty="0">
              <a:solidFill>
                <a:srgbClr val="6B737B"/>
              </a:solidFill>
              <a:latin typeface="Adobe Clean"/>
              <a:cs typeface="Adobe Clean"/>
            </a:endParaRPr>
          </a:p>
          <a:p>
            <a:pPr defTabSz="912500"/>
            <a:r>
              <a:rPr lang="en-US" b="1" dirty="0" smtClean="0">
                <a:solidFill>
                  <a:srgbClr val="6B737B"/>
                </a:solidFill>
                <a:latin typeface="Adobe Clean"/>
                <a:cs typeface="Adobe Clean"/>
              </a:rPr>
              <a:t>AEM + Target </a:t>
            </a:r>
            <a:r>
              <a:rPr lang="en-US" dirty="0">
                <a:solidFill>
                  <a:srgbClr val="6B737B"/>
                </a:solidFill>
                <a:latin typeface="Adobe Clean"/>
                <a:cs typeface="Adobe Clean"/>
              </a:rPr>
              <a:t>(using embedded Adobe </a:t>
            </a:r>
            <a:r>
              <a:rPr lang="en-US" dirty="0" smtClean="0">
                <a:solidFill>
                  <a:srgbClr val="6B737B"/>
                </a:solidFill>
                <a:latin typeface="Adobe Clean"/>
                <a:cs typeface="Adobe Clean"/>
              </a:rPr>
              <a:t>Target)</a:t>
            </a:r>
            <a:r>
              <a:rPr lang="en-US" dirty="0">
                <a:solidFill>
                  <a:srgbClr val="6B737B"/>
                </a:solidFill>
                <a:latin typeface="Adobe Clean"/>
                <a:cs typeface="Adobe Clean"/>
              </a:rPr>
              <a:t>: </a:t>
            </a:r>
          </a:p>
          <a:p>
            <a:pPr marL="342900" indent="-342900" defTabSz="912500">
              <a:buFont typeface="Arial"/>
              <a:buChar char="•"/>
            </a:pPr>
            <a:r>
              <a:rPr lang="en-US" sz="1400" dirty="0">
                <a:solidFill>
                  <a:srgbClr val="6B737B"/>
                </a:solidFill>
                <a:latin typeface="Adobe Clean"/>
                <a:cs typeface="Adobe Clean"/>
              </a:rPr>
              <a:t>A/B testing </a:t>
            </a:r>
            <a:r>
              <a:rPr lang="en-US" sz="1400" i="1" dirty="0">
                <a:solidFill>
                  <a:srgbClr val="6B737B"/>
                </a:solidFill>
                <a:latin typeface="Adobe Clean"/>
                <a:cs typeface="Adobe Clean"/>
              </a:rPr>
              <a:t>(available 12/15)</a:t>
            </a:r>
          </a:p>
          <a:p>
            <a:pPr marL="342900" indent="-342900" defTabSz="912500">
              <a:buFont typeface="Arial"/>
              <a:buChar char="•"/>
            </a:pPr>
            <a:r>
              <a:rPr lang="en-US" sz="1400" dirty="0">
                <a:solidFill>
                  <a:srgbClr val="6B737B"/>
                </a:solidFill>
                <a:latin typeface="Adobe Clean"/>
                <a:cs typeface="Adobe Clean"/>
              </a:rPr>
              <a:t>Geo-targeting</a:t>
            </a:r>
          </a:p>
          <a:p>
            <a:pPr marL="342900" indent="-342900" defTabSz="912500">
              <a:buFont typeface="Arial"/>
              <a:buChar char="•"/>
            </a:pPr>
            <a:r>
              <a:rPr lang="en-US" sz="1400" dirty="0">
                <a:solidFill>
                  <a:srgbClr val="6B737B"/>
                </a:solidFill>
                <a:latin typeface="Adobe Clean"/>
                <a:cs typeface="Adobe Clean"/>
              </a:rPr>
              <a:t>Experience Targeting </a:t>
            </a:r>
          </a:p>
          <a:p>
            <a:pPr marL="342900" indent="-342900" defTabSz="912500">
              <a:buFont typeface="Arial"/>
              <a:buChar char="•"/>
            </a:pPr>
            <a:r>
              <a:rPr lang="en-US" sz="1400" dirty="0">
                <a:solidFill>
                  <a:srgbClr val="6B737B"/>
                </a:solidFill>
                <a:latin typeface="Adobe Clean"/>
                <a:cs typeface="Adobe Clean"/>
              </a:rPr>
              <a:t>App Experience Targeting</a:t>
            </a:r>
          </a:p>
          <a:p>
            <a:pPr defTabSz="912500"/>
            <a:endParaRPr lang="en-US" sz="1600" dirty="0">
              <a:solidFill>
                <a:srgbClr val="6B737B"/>
              </a:solidFill>
              <a:latin typeface="Adobe Clean"/>
              <a:cs typeface="Adobe Clean"/>
            </a:endParaRPr>
          </a:p>
          <a:p>
            <a:pPr defTabSz="912500"/>
            <a:r>
              <a:rPr lang="en-US" b="1" dirty="0">
                <a:solidFill>
                  <a:srgbClr val="6B737B"/>
                </a:solidFill>
                <a:latin typeface="Adobe Clean"/>
                <a:cs typeface="Adobe Clean"/>
              </a:rPr>
              <a:t>Adobe Target:</a:t>
            </a:r>
          </a:p>
          <a:p>
            <a:pPr marL="342900" indent="-342900" defTabSz="912500">
              <a:buFont typeface="Arial"/>
              <a:buChar char="•"/>
            </a:pPr>
            <a:r>
              <a:rPr lang="en-US" sz="1400" dirty="0">
                <a:solidFill>
                  <a:srgbClr val="6B737B"/>
                </a:solidFill>
                <a:latin typeface="Adobe Clean"/>
                <a:cs typeface="Adobe Clean"/>
              </a:rPr>
              <a:t>A/B testing</a:t>
            </a:r>
          </a:p>
          <a:p>
            <a:pPr marL="342900" indent="-342900" defTabSz="912500">
              <a:buFont typeface="Arial"/>
              <a:buChar char="•"/>
            </a:pPr>
            <a:r>
              <a:rPr lang="en-US" sz="1400" dirty="0">
                <a:solidFill>
                  <a:srgbClr val="6B737B"/>
                </a:solidFill>
                <a:latin typeface="Adobe Clean"/>
                <a:cs typeface="Adobe Clean"/>
              </a:rPr>
              <a:t>MVT testing</a:t>
            </a:r>
          </a:p>
          <a:p>
            <a:pPr marL="342900" indent="-342900" defTabSz="912500">
              <a:buFont typeface="Arial"/>
              <a:buChar char="•"/>
            </a:pPr>
            <a:r>
              <a:rPr lang="en-US" sz="1400" dirty="0">
                <a:solidFill>
                  <a:srgbClr val="6B737B"/>
                </a:solidFill>
                <a:latin typeface="Adobe Clean"/>
                <a:cs typeface="Adobe Clean"/>
              </a:rPr>
              <a:t>Geo-targeting</a:t>
            </a:r>
          </a:p>
          <a:p>
            <a:pPr marL="342900" indent="-342900" defTabSz="912500">
              <a:buFont typeface="Arial"/>
              <a:buChar char="•"/>
            </a:pPr>
            <a:r>
              <a:rPr lang="en-US" sz="1400" dirty="0">
                <a:solidFill>
                  <a:srgbClr val="6B737B"/>
                </a:solidFill>
                <a:latin typeface="Adobe Clean"/>
                <a:cs typeface="Adobe Clean"/>
              </a:rPr>
              <a:t>Experience Targeting</a:t>
            </a:r>
          </a:p>
          <a:p>
            <a:pPr marL="342900" indent="-342900" defTabSz="912500">
              <a:buFont typeface="Arial"/>
              <a:buChar char="•"/>
            </a:pPr>
            <a:r>
              <a:rPr lang="en-US" sz="1400" dirty="0">
                <a:solidFill>
                  <a:srgbClr val="6B737B"/>
                </a:solidFill>
                <a:latin typeface="Adobe Clean"/>
                <a:cs typeface="Adobe Clean"/>
              </a:rPr>
              <a:t>Multi-page Journey testing &amp; personalization</a:t>
            </a:r>
          </a:p>
          <a:p>
            <a:pPr marL="342900" indent="-342900" defTabSz="912500">
              <a:buFont typeface="Arial"/>
              <a:buChar char="•"/>
            </a:pPr>
            <a:r>
              <a:rPr lang="en-US" sz="1400" dirty="0">
                <a:solidFill>
                  <a:srgbClr val="6B737B"/>
                </a:solidFill>
                <a:latin typeface="Adobe Clean"/>
                <a:cs typeface="Adobe Clean"/>
              </a:rPr>
              <a:t>Analytics-enhanced reporting</a:t>
            </a:r>
          </a:p>
          <a:p>
            <a:pPr marL="342900" indent="-342900" defTabSz="912500">
              <a:buFont typeface="Arial"/>
              <a:buChar char="•"/>
            </a:pPr>
            <a:r>
              <a:rPr lang="en-US" sz="1400" dirty="0">
                <a:solidFill>
                  <a:srgbClr val="6B737B"/>
                </a:solidFill>
                <a:latin typeface="Adobe Clean"/>
                <a:cs typeface="Adobe Clean"/>
              </a:rPr>
              <a:t>Automated Personalization</a:t>
            </a:r>
          </a:p>
          <a:p>
            <a:pPr marL="342900" indent="-342900" defTabSz="912500">
              <a:buFont typeface="Arial"/>
              <a:buChar char="•"/>
            </a:pPr>
            <a:r>
              <a:rPr lang="en-US" sz="1400" dirty="0">
                <a:solidFill>
                  <a:srgbClr val="6B737B"/>
                </a:solidFill>
                <a:latin typeface="Adobe Clean"/>
                <a:cs typeface="Adobe Clean"/>
              </a:rPr>
              <a:t>Targeted Recommendations</a:t>
            </a:r>
          </a:p>
          <a:p>
            <a:pPr marL="342900" indent="-342900" defTabSz="912500">
              <a:buFont typeface="Arial"/>
              <a:buChar char="•"/>
            </a:pPr>
            <a:r>
              <a:rPr lang="en-US" sz="1400" dirty="0">
                <a:solidFill>
                  <a:srgbClr val="6B737B"/>
                </a:solidFill>
                <a:latin typeface="Adobe Clean"/>
                <a:cs typeface="Adobe Clean"/>
              </a:rPr>
              <a:t>Mobile App Optimization </a:t>
            </a:r>
          </a:p>
          <a:p>
            <a:pPr marL="342900" indent="-342900" defTabSz="912500">
              <a:buFont typeface="Arial"/>
              <a:buChar char="•"/>
            </a:pPr>
            <a:r>
              <a:rPr lang="en-US" sz="1400" dirty="0">
                <a:solidFill>
                  <a:srgbClr val="6B737B"/>
                </a:solidFill>
                <a:latin typeface="Adobe Clean"/>
                <a:cs typeface="Adobe Clean"/>
              </a:rPr>
              <a:t>App Experience Targeting</a:t>
            </a:r>
          </a:p>
          <a:p>
            <a:pPr marL="342900" indent="-342900" defTabSz="912500">
              <a:buFont typeface="Arial"/>
              <a:buChar char="•"/>
            </a:pPr>
            <a:r>
              <a:rPr lang="en-US" sz="1400" dirty="0">
                <a:solidFill>
                  <a:srgbClr val="6B737B"/>
                </a:solidFill>
                <a:latin typeface="Adobe Clean"/>
                <a:cs typeface="Adobe Clean"/>
              </a:rPr>
              <a:t>Contextual email personalization</a:t>
            </a:r>
          </a:p>
          <a:p>
            <a:pPr marL="342900" indent="-342900" defTabSz="912500">
              <a:buFont typeface="Arial"/>
              <a:buChar char="•"/>
            </a:pPr>
            <a:r>
              <a:rPr lang="en-US" sz="1400" dirty="0">
                <a:solidFill>
                  <a:srgbClr val="6B737B"/>
                </a:solidFill>
                <a:latin typeface="Adobe Clean"/>
                <a:cs typeface="Adobe Clean"/>
              </a:rPr>
              <a:t>Internet-connected Screen Optimization</a:t>
            </a:r>
          </a:p>
        </p:txBody>
      </p:sp>
    </p:spTree>
    <p:extLst>
      <p:ext uri="{BB962C8B-B14F-4D97-AF65-F5344CB8AC3E}">
        <p14:creationId xmlns:p14="http://schemas.microsoft.com/office/powerpoint/2010/main" val="107290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exclusivity of activity safeguards: priority &amp; activity collision alerts for scalability</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rPr>
              <a:pPr algn="ctr"/>
              <a:t>30</a:t>
            </a:fld>
            <a:endParaRPr lang="en-US" dirty="0">
              <a:solidFill>
                <a:prstClr val="white"/>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242" b="4959"/>
          <a:stretch/>
        </p:blipFill>
        <p:spPr>
          <a:xfrm>
            <a:off x="0" y="784824"/>
            <a:ext cx="12188825" cy="5675585"/>
          </a:xfrm>
          <a:prstGeom prst="rect">
            <a:avLst/>
          </a:prstGeom>
        </p:spPr>
      </p:pic>
    </p:spTree>
    <p:extLst>
      <p:ext uri="{BB962C8B-B14F-4D97-AF65-F5344CB8AC3E}">
        <p14:creationId xmlns:p14="http://schemas.microsoft.com/office/powerpoint/2010/main" val="2310521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utoallocat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16" name="TextBox 15"/>
          <p:cNvSpPr txBox="1"/>
          <p:nvPr/>
        </p:nvSpPr>
        <p:spPr>
          <a:xfrm>
            <a:off x="9036901" y="2276230"/>
            <a:ext cx="2940656" cy="3600986"/>
          </a:xfrm>
          <a:prstGeom prst="rect">
            <a:avLst/>
          </a:prstGeom>
          <a:solidFill>
            <a:schemeClr val="bg1">
              <a:lumMod val="95000"/>
            </a:schemeClr>
          </a:solidFill>
        </p:spPr>
        <p:txBody>
          <a:bodyPr wrap="square" rtlCol="0">
            <a:spAutoFit/>
          </a:bodyPr>
          <a:lstStyle/>
          <a:p>
            <a:r>
              <a:rPr lang="en-US" sz="1600" dirty="0" smtClean="0">
                <a:solidFill>
                  <a:srgbClr val="000000"/>
                </a:solidFill>
                <a:cs typeface="Adobe Clean Light"/>
              </a:rPr>
              <a:t>NOTES</a:t>
            </a:r>
          </a:p>
          <a:p>
            <a:endParaRPr lang="en-US" sz="1600" dirty="0" smtClean="0">
              <a:solidFill>
                <a:srgbClr val="000000"/>
              </a:solidFill>
              <a:cs typeface="Adobe Clean Light"/>
            </a:endParaRPr>
          </a:p>
          <a:p>
            <a:pPr marL="285750" indent="-285750">
              <a:buFont typeface="Arial"/>
              <a:buChar char="•"/>
            </a:pPr>
            <a:r>
              <a:rPr lang="en-US" sz="1400" dirty="0">
                <a:solidFill>
                  <a:srgbClr val="000000"/>
                </a:solidFill>
                <a:latin typeface="Adobe Clean Light"/>
                <a:cs typeface="Adobe Clean Light"/>
              </a:rPr>
              <a:t>A</a:t>
            </a:r>
            <a:r>
              <a:rPr lang="en-US" sz="1400" dirty="0" smtClean="0">
                <a:solidFill>
                  <a:srgbClr val="000000"/>
                </a:solidFill>
                <a:latin typeface="Adobe Clean Light"/>
                <a:cs typeface="Adobe Clean Light"/>
              </a:rPr>
              <a:t>llocation amounts change in real-time</a:t>
            </a:r>
          </a:p>
          <a:p>
            <a:pPr marL="285750" indent="-285750">
              <a:buFont typeface="Arial"/>
              <a:buChar char="•"/>
            </a:pPr>
            <a:r>
              <a:rPr lang="en-US" sz="1400" dirty="0" smtClean="0">
                <a:solidFill>
                  <a:srgbClr val="000000"/>
                </a:solidFill>
                <a:latin typeface="Adobe Clean Light"/>
                <a:cs typeface="Adobe Clean Light"/>
              </a:rPr>
              <a:t>Visitors </a:t>
            </a:r>
            <a:r>
              <a:rPr lang="en-US" sz="1400" dirty="0" smtClean="0">
                <a:solidFill>
                  <a:srgbClr val="000000"/>
                </a:solidFill>
                <a:cs typeface="Adobe Clean Light"/>
              </a:rPr>
              <a:t>stick </a:t>
            </a:r>
            <a:r>
              <a:rPr lang="en-US" sz="1400" dirty="0" smtClean="0">
                <a:solidFill>
                  <a:srgbClr val="000000"/>
                </a:solidFill>
                <a:latin typeface="Adobe Clean Light"/>
                <a:cs typeface="Adobe Clean Light"/>
              </a:rPr>
              <a:t>to a given experience: this preserves sanctity of an AB test</a:t>
            </a:r>
          </a:p>
          <a:p>
            <a:pPr marL="285750" indent="-285750">
              <a:buFont typeface="Arial"/>
              <a:buChar char="•"/>
            </a:pPr>
            <a:r>
              <a:rPr lang="en-US" sz="1400" dirty="0" smtClean="0">
                <a:solidFill>
                  <a:srgbClr val="000000"/>
                </a:solidFill>
                <a:latin typeface="Adobe Clean Light"/>
                <a:cs typeface="Adobe Clean Light"/>
              </a:rPr>
              <a:t>Focus on finding winner not necessarily differentiate the under-performing experiences =&gt; finds winner faster</a:t>
            </a:r>
          </a:p>
          <a:p>
            <a:pPr marL="285750" indent="-285750">
              <a:buFont typeface="Arial"/>
              <a:buChar char="•"/>
            </a:pPr>
            <a:r>
              <a:rPr lang="en-US" sz="1400" dirty="0" smtClean="0">
                <a:solidFill>
                  <a:srgbClr val="000000"/>
                </a:solidFill>
                <a:latin typeface="Adobe Clean Light"/>
                <a:cs typeface="Adobe Clean Light"/>
              </a:rPr>
              <a:t>Applies only to new visitors</a:t>
            </a:r>
          </a:p>
          <a:p>
            <a:pPr marL="285750" indent="-285750">
              <a:buFont typeface="Arial"/>
              <a:buChar char="•"/>
            </a:pPr>
            <a:r>
              <a:rPr lang="en-US" sz="1400" dirty="0" smtClean="0">
                <a:solidFill>
                  <a:srgbClr val="000000"/>
                </a:solidFill>
                <a:latin typeface="Adobe Clean Light"/>
                <a:cs typeface="Adobe Clean Light"/>
              </a:rPr>
              <a:t>By serving the high-performing experiences more often the campaign gets higher lift than a strict AB test</a:t>
            </a:r>
            <a:endParaRPr lang="en-US" sz="1400" dirty="0">
              <a:solidFill>
                <a:srgbClr val="000000"/>
              </a:solidFill>
              <a:latin typeface="Adobe Clean Light"/>
              <a:cs typeface="Adobe Clean Light"/>
            </a:endParaRPr>
          </a:p>
        </p:txBody>
      </p:sp>
    </p:spTree>
    <p:extLst>
      <p:ext uri="{BB962C8B-B14F-4D97-AF65-F5344CB8AC3E}">
        <p14:creationId xmlns:p14="http://schemas.microsoft.com/office/powerpoint/2010/main" val="1257019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Element Contribution report with visualization</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solidFill>
                  <a:prstClr val="white"/>
                </a:solidFill>
              </a:rPr>
              <a:pPr algn="ctr"/>
              <a:t>32</a:t>
            </a:fld>
            <a:endParaRPr lang="en-US" dirty="0">
              <a:solidFill>
                <a:prstClr val="white"/>
              </a:solidFill>
            </a:endParaRPr>
          </a:p>
        </p:txBody>
      </p:sp>
      <p:sp>
        <p:nvSpPr>
          <p:cNvPr id="5" name="Rectangle 4"/>
          <p:cNvSpPr/>
          <p:nvPr/>
        </p:nvSpPr>
        <p:spPr>
          <a:xfrm>
            <a:off x="-1" y="780807"/>
            <a:ext cx="12188825" cy="5660084"/>
          </a:xfrm>
          <a:prstGeom prst="rect">
            <a:avLst/>
          </a:prstGeom>
          <a:gradFill flip="none" rotWithShape="1">
            <a:gsLst>
              <a:gs pos="0">
                <a:schemeClr val="bg1">
                  <a:lumMod val="50000"/>
                  <a:alpha val="69000"/>
                </a:schemeClr>
              </a:gs>
              <a:gs pos="55000">
                <a:schemeClr val="bg1">
                  <a:alpha val="69000"/>
                </a:schemeClr>
              </a:gs>
              <a:gs pos="100000">
                <a:schemeClr val="bg1">
                  <a:lumMod val="65000"/>
                  <a:alpha val="69000"/>
                </a:schemeClr>
              </a:gs>
            </a:gsLst>
            <a:path path="circle">
              <a:fillToRect r="100000" b="100000"/>
            </a:path>
            <a:tileRect l="-100000" t="-100000"/>
          </a:gra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0560" tIns="45282" rIns="90560" bIns="45282" spcCol="0" rtlCol="0" anchor="ctr"/>
          <a:lstStyle/>
          <a:p>
            <a:pPr algn="ctr" defTabSz="906089"/>
            <a:endParaRPr lang="en-US" sz="1866">
              <a:solidFill>
                <a:prstClr val="white"/>
              </a:solidFill>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a:ext>
            </a:extLst>
          </a:blip>
          <a:srcRect b="25941"/>
          <a:stretch/>
        </p:blipFill>
        <p:spPr>
          <a:xfrm>
            <a:off x="2310412" y="780807"/>
            <a:ext cx="7523564" cy="5660084"/>
          </a:xfrm>
        </p:spPr>
      </p:pic>
    </p:spTree>
    <p:extLst>
      <p:ext uri="{BB962C8B-B14F-4D97-AF65-F5344CB8AC3E}">
        <p14:creationId xmlns:p14="http://schemas.microsoft.com/office/powerpoint/2010/main" val="335533849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Prioritized results of the best combinations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solidFill>
                  <a:prstClr val="white"/>
                </a:solidFill>
              </a:rPr>
              <a:pPr algn="ctr"/>
              <a:t>33</a:t>
            </a:fld>
            <a:endParaRPr lang="en-US" dirty="0">
              <a:solidFill>
                <a:prstClr val="white"/>
              </a:solidFill>
            </a:endParaRPr>
          </a:p>
        </p:txBody>
      </p:sp>
      <p:sp>
        <p:nvSpPr>
          <p:cNvPr id="5" name="Rectangle 4"/>
          <p:cNvSpPr/>
          <p:nvPr/>
        </p:nvSpPr>
        <p:spPr>
          <a:xfrm>
            <a:off x="-1" y="780807"/>
            <a:ext cx="12188825" cy="5660084"/>
          </a:xfrm>
          <a:prstGeom prst="rect">
            <a:avLst/>
          </a:prstGeom>
          <a:gradFill flip="none" rotWithShape="1">
            <a:gsLst>
              <a:gs pos="0">
                <a:schemeClr val="bg1">
                  <a:lumMod val="50000"/>
                  <a:alpha val="69000"/>
                </a:schemeClr>
              </a:gs>
              <a:gs pos="55000">
                <a:schemeClr val="bg1">
                  <a:alpha val="69000"/>
                </a:schemeClr>
              </a:gs>
              <a:gs pos="100000">
                <a:schemeClr val="bg1">
                  <a:lumMod val="65000"/>
                  <a:alpha val="69000"/>
                </a:schemeClr>
              </a:gs>
            </a:gsLst>
            <a:path path="circle">
              <a:fillToRect r="100000" b="100000"/>
            </a:path>
            <a:tileRect l="-100000" t="-100000"/>
          </a:gra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0560" tIns="45282" rIns="90560" bIns="45282" spcCol="0" rtlCol="0" anchor="ctr"/>
          <a:lstStyle/>
          <a:p>
            <a:pPr algn="ctr" defTabSz="906089"/>
            <a:endParaRPr lang="en-US" sz="1866">
              <a:solidFill>
                <a:prstClr val="white"/>
              </a:solidFill>
            </a:endParaRPr>
          </a:p>
        </p:txBody>
      </p:sp>
      <p:pic>
        <p:nvPicPr>
          <p:cNvPr id="6" name="Content Placeholder 5"/>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b="15588"/>
          <a:stretch/>
        </p:blipFill>
        <p:spPr>
          <a:xfrm>
            <a:off x="2762972" y="780877"/>
            <a:ext cx="6614321" cy="5671668"/>
          </a:xfrm>
        </p:spPr>
      </p:pic>
    </p:spTree>
    <p:extLst>
      <p:ext uri="{BB962C8B-B14F-4D97-AF65-F5344CB8AC3E}">
        <p14:creationId xmlns:p14="http://schemas.microsoft.com/office/powerpoint/2010/main" val="228220220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21" y="201085"/>
            <a:ext cx="11579384" cy="411163"/>
          </a:xfrm>
        </p:spPr>
        <p:txBody>
          <a:bodyPr/>
          <a:lstStyle/>
          <a:p>
            <a:r>
              <a:rPr lang="en-US" b="0" dirty="0" smtClean="0"/>
              <a:t>Visual Reporting with ease of </a:t>
            </a:r>
            <a:r>
              <a:rPr lang="en-US" dirty="0" smtClean="0"/>
              <a:t>filtering</a:t>
            </a:r>
            <a:r>
              <a:rPr lang="en-US" b="0" dirty="0" smtClean="0"/>
              <a:t>, or deep drill-down with Analytics</a:t>
            </a:r>
            <a:endParaRPr lang="en-US" b="0" dirty="0"/>
          </a:p>
        </p:txBody>
      </p:sp>
      <p:sp>
        <p:nvSpPr>
          <p:cNvPr id="4" name="Slide Number Placeholder 3"/>
          <p:cNvSpPr>
            <a:spLocks noGrp="1"/>
          </p:cNvSpPr>
          <p:nvPr>
            <p:ph type="sldNum" sz="quarter" idx="12"/>
          </p:nvPr>
        </p:nvSpPr>
        <p:spPr/>
        <p:txBody>
          <a:bodyPr/>
          <a:lstStyle/>
          <a:p>
            <a:fld id="{90156F56-D5AE-4C6F-B826-C69D1BC521BB}" type="slidenum">
              <a:rPr lang="en-US" smtClean="0">
                <a:solidFill>
                  <a:prstClr val="white"/>
                </a:solidFill>
              </a:rPr>
              <a:pPr/>
              <a:t>34</a:t>
            </a:fld>
            <a:endParaRPr lang="en-US" dirty="0">
              <a:solidFill>
                <a:prstClr val="white"/>
              </a:solidFill>
            </a:endParaRP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73500" y="1397027"/>
            <a:ext cx="5978312" cy="5030401"/>
          </a:xfrm>
          <a:prstGeom prst="rect">
            <a:avLst/>
          </a:prstGeom>
        </p:spPr>
      </p:pic>
      <p:sp>
        <p:nvSpPr>
          <p:cNvPr id="5" name="TextBox 4"/>
          <p:cNvSpPr txBox="1"/>
          <p:nvPr/>
        </p:nvSpPr>
        <p:spPr>
          <a:xfrm>
            <a:off x="455998" y="2375597"/>
            <a:ext cx="3074624" cy="1308376"/>
          </a:xfrm>
          <a:prstGeom prst="rect">
            <a:avLst/>
          </a:prstGeom>
          <a:noFill/>
        </p:spPr>
        <p:txBody>
          <a:bodyPr wrap="square" lIns="0" tIns="0" rIns="0" bIns="0" rtlCol="0" anchor="t" anchorCtr="0">
            <a:noAutofit/>
          </a:bodyPr>
          <a:lstStyle>
            <a:defPPr>
              <a:defRPr lang="en-US"/>
            </a:defPPr>
            <a:lvl1pPr>
              <a:defRPr sz="1100">
                <a:solidFill>
                  <a:schemeClr val="tx1">
                    <a:lumMod val="65000"/>
                    <a:lumOff val="35000"/>
                  </a:schemeClr>
                </a:solidFill>
              </a:defRPr>
            </a:lvl1pPr>
          </a:lstStyle>
          <a:p>
            <a:pPr defTabSz="898233"/>
            <a:r>
              <a:rPr lang="en-US" sz="2000" dirty="0">
                <a:solidFill>
                  <a:prstClr val="white"/>
                </a:solidFill>
                <a:cs typeface="Adobe Clean"/>
              </a:rPr>
              <a:t>Break down any test by any audience, using any metric. </a:t>
            </a:r>
          </a:p>
        </p:txBody>
      </p:sp>
      <p:pic>
        <p:nvPicPr>
          <p:cNvPr id="7" name="Picture 6"/>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975818" y="953019"/>
            <a:ext cx="3240005" cy="5305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688662" y="292894"/>
            <a:ext cx="3255731" cy="533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11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8" name="Rectangle 177"/>
          <p:cNvSpPr/>
          <p:nvPr/>
        </p:nvSpPr>
        <p:spPr>
          <a:xfrm>
            <a:off x="3552826" y="3239395"/>
            <a:ext cx="8632044" cy="203994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552826" y="1000125"/>
            <a:ext cx="8635999" cy="203994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8" name="Group 227"/>
          <p:cNvGrpSpPr/>
          <p:nvPr/>
        </p:nvGrpSpPr>
        <p:grpSpPr>
          <a:xfrm>
            <a:off x="6285487" y="1118443"/>
            <a:ext cx="2443786" cy="4150791"/>
            <a:chOff x="6285487" y="1118443"/>
            <a:chExt cx="2443786" cy="4150791"/>
          </a:xfrm>
        </p:grpSpPr>
        <p:grpSp>
          <p:nvGrpSpPr>
            <p:cNvPr id="14" name="Group 13"/>
            <p:cNvGrpSpPr/>
            <p:nvPr/>
          </p:nvGrpSpPr>
          <p:grpSpPr>
            <a:xfrm>
              <a:off x="6906278" y="1118443"/>
              <a:ext cx="1202205" cy="1092336"/>
              <a:chOff x="4104242" y="4546977"/>
              <a:chExt cx="902268" cy="819810"/>
            </a:xfrm>
          </p:grpSpPr>
          <p:pic>
            <p:nvPicPr>
              <p:cNvPr id="150" name="Picture 149"/>
              <p:cNvPicPr>
                <a:picLocks noChangeAspect="1"/>
              </p:cNvPicPr>
              <p:nvPr/>
            </p:nvPicPr>
            <p:blipFill>
              <a:blip r:embed="rId3"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104242" y="4546977"/>
                <a:ext cx="260178" cy="260178"/>
              </a:xfrm>
              <a:prstGeom prst="rect">
                <a:avLst/>
              </a:prstGeom>
            </p:spPr>
          </p:pic>
          <p:pic>
            <p:nvPicPr>
              <p:cNvPr id="151" name="Picture 1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4242" y="4826793"/>
                <a:ext cx="260178" cy="260178"/>
              </a:xfrm>
              <a:prstGeom prst="rect">
                <a:avLst/>
              </a:prstGeom>
            </p:spPr>
          </p:pic>
          <p:pic>
            <p:nvPicPr>
              <p:cNvPr id="154" name="Picture 153"/>
              <p:cNvPicPr>
                <a:picLocks noChangeAspect="1"/>
              </p:cNvPicPr>
              <p:nvPr/>
            </p:nvPicPr>
            <p:blipFill>
              <a:blip r:embed="rId3"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104242" y="5106609"/>
                <a:ext cx="260178" cy="260178"/>
              </a:xfrm>
              <a:prstGeom prst="rect">
                <a:avLst/>
              </a:prstGeom>
            </p:spPr>
          </p:pic>
          <p:pic>
            <p:nvPicPr>
              <p:cNvPr id="156" name="Picture 1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0396" y="4546977"/>
                <a:ext cx="260178" cy="260178"/>
              </a:xfrm>
              <a:prstGeom prst="rect">
                <a:avLst/>
              </a:prstGeom>
            </p:spPr>
          </p:pic>
          <p:pic>
            <p:nvPicPr>
              <p:cNvPr id="157" name="Picture 156"/>
              <p:cNvPicPr>
                <a:picLocks noChangeAspect="1"/>
              </p:cNvPicPr>
              <p:nvPr/>
            </p:nvPicPr>
            <p:blipFill>
              <a:blip r:embed="rId3"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320396" y="4826793"/>
                <a:ext cx="260178" cy="260178"/>
              </a:xfrm>
              <a:prstGeom prst="rect">
                <a:avLst/>
              </a:prstGeom>
            </p:spPr>
          </p:pic>
          <p:pic>
            <p:nvPicPr>
              <p:cNvPr id="158" name="Picture 15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20396" y="5106609"/>
                <a:ext cx="260178" cy="260178"/>
              </a:xfrm>
              <a:prstGeom prst="rect">
                <a:avLst/>
              </a:prstGeom>
            </p:spPr>
          </p:pic>
          <p:pic>
            <p:nvPicPr>
              <p:cNvPr id="159" name="Picture 158"/>
              <p:cNvPicPr>
                <a:picLocks noChangeAspect="1"/>
              </p:cNvPicPr>
              <p:nvPr/>
            </p:nvPicPr>
            <p:blipFill>
              <a:blip r:embed="rId3"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542104" y="4546977"/>
                <a:ext cx="260178" cy="260178"/>
              </a:xfrm>
              <a:prstGeom prst="rect">
                <a:avLst/>
              </a:prstGeom>
            </p:spPr>
          </p:pic>
          <p:pic>
            <p:nvPicPr>
              <p:cNvPr id="160" name="Picture 159"/>
              <p:cNvPicPr>
                <a:picLocks noChangeAspect="1"/>
              </p:cNvPicPr>
              <p:nvPr/>
            </p:nvPicPr>
            <p:blipFill>
              <a:blip r:embed="rId3"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542104" y="4826793"/>
                <a:ext cx="260178" cy="260178"/>
              </a:xfrm>
              <a:prstGeom prst="rect">
                <a:avLst/>
              </a:prstGeom>
            </p:spPr>
          </p:pic>
          <p:pic>
            <p:nvPicPr>
              <p:cNvPr id="161" name="Picture 160"/>
              <p:cNvPicPr>
                <a:picLocks noChangeAspect="1"/>
              </p:cNvPicPr>
              <p:nvPr/>
            </p:nvPicPr>
            <p:blipFill>
              <a:blip r:embed="rId3"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542104" y="5106609"/>
                <a:ext cx="260178" cy="260178"/>
              </a:xfrm>
              <a:prstGeom prst="rect">
                <a:avLst/>
              </a:prstGeom>
            </p:spPr>
          </p:pic>
          <p:pic>
            <p:nvPicPr>
              <p:cNvPr id="162" name="Picture 16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746332" y="4546977"/>
                <a:ext cx="260178" cy="260178"/>
              </a:xfrm>
              <a:prstGeom prst="rect">
                <a:avLst/>
              </a:prstGeom>
            </p:spPr>
          </p:pic>
          <p:pic>
            <p:nvPicPr>
              <p:cNvPr id="163" name="Picture 162"/>
              <p:cNvPicPr>
                <a:picLocks noChangeAspect="1"/>
              </p:cNvPicPr>
              <p:nvPr/>
            </p:nvPicPr>
            <p:blipFill>
              <a:blip r:embed="rId3"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746332" y="4826793"/>
                <a:ext cx="260178" cy="260178"/>
              </a:xfrm>
              <a:prstGeom prst="rect">
                <a:avLst/>
              </a:prstGeom>
            </p:spPr>
          </p:pic>
          <p:pic>
            <p:nvPicPr>
              <p:cNvPr id="164" name="Picture 16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6332" y="5106609"/>
                <a:ext cx="260178" cy="260178"/>
              </a:xfrm>
              <a:prstGeom prst="rect">
                <a:avLst/>
              </a:prstGeom>
            </p:spPr>
          </p:pic>
        </p:grpSp>
        <p:sp>
          <p:nvSpPr>
            <p:cNvPr id="200" name="TextBox 199"/>
            <p:cNvSpPr txBox="1"/>
            <p:nvPr/>
          </p:nvSpPr>
          <p:spPr>
            <a:xfrm>
              <a:off x="6610893" y="2568296"/>
              <a:ext cx="1792974" cy="461665"/>
            </a:xfrm>
            <a:prstGeom prst="rect">
              <a:avLst/>
            </a:prstGeom>
            <a:noFill/>
          </p:spPr>
          <p:txBody>
            <a:bodyPr wrap="square" rtlCol="0">
              <a:spAutoFit/>
            </a:bodyPr>
            <a:lstStyle/>
            <a:p>
              <a:pPr algn="ctr"/>
              <a:r>
                <a:rPr lang="en-US" sz="1200" dirty="0" smtClean="0">
                  <a:solidFill>
                    <a:prstClr val="white"/>
                  </a:solidFill>
                </a:rPr>
                <a:t>Figure out similar historical values</a:t>
              </a:r>
              <a:endParaRPr lang="en-US" sz="1200" dirty="0">
                <a:solidFill>
                  <a:prstClr val="white"/>
                </a:solidFill>
              </a:endParaRPr>
            </a:p>
          </p:txBody>
        </p:sp>
        <p:sp>
          <p:nvSpPr>
            <p:cNvPr id="202" name="TextBox 201"/>
            <p:cNvSpPr txBox="1"/>
            <p:nvPr/>
          </p:nvSpPr>
          <p:spPr>
            <a:xfrm>
              <a:off x="6285487" y="4807569"/>
              <a:ext cx="2443786" cy="461665"/>
            </a:xfrm>
            <a:prstGeom prst="rect">
              <a:avLst/>
            </a:prstGeom>
            <a:noFill/>
          </p:spPr>
          <p:txBody>
            <a:bodyPr wrap="square" rtlCol="0">
              <a:spAutoFit/>
            </a:bodyPr>
            <a:lstStyle/>
            <a:p>
              <a:pPr algn="ctr"/>
              <a:r>
                <a:rPr lang="en-US" sz="1200" dirty="0" smtClean="0">
                  <a:solidFill>
                    <a:prstClr val="white"/>
                  </a:solidFill>
                </a:rPr>
                <a:t>Figure out historical conversion patterns across similar visitors</a:t>
              </a:r>
            </a:p>
          </p:txBody>
        </p:sp>
        <p:grpSp>
          <p:nvGrpSpPr>
            <p:cNvPr id="205" name="Group 204"/>
            <p:cNvGrpSpPr/>
            <p:nvPr/>
          </p:nvGrpSpPr>
          <p:grpSpPr>
            <a:xfrm>
              <a:off x="6906278" y="3323561"/>
              <a:ext cx="1202205" cy="1092336"/>
              <a:chOff x="4104242" y="4546977"/>
              <a:chExt cx="902268" cy="819810"/>
            </a:xfrm>
          </p:grpSpPr>
          <p:pic>
            <p:nvPicPr>
              <p:cNvPr id="206" name="Picture 205"/>
              <p:cNvPicPr>
                <a:picLocks noChangeAspect="1"/>
              </p:cNvPicPr>
              <p:nvPr/>
            </p:nvPicPr>
            <p:blipFill>
              <a:blip r:embed="rId3"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104242" y="4546977"/>
                <a:ext cx="260178" cy="260178"/>
              </a:xfrm>
              <a:prstGeom prst="rect">
                <a:avLst/>
              </a:prstGeom>
            </p:spPr>
          </p:pic>
          <p:pic>
            <p:nvPicPr>
              <p:cNvPr id="207" name="Picture 20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4242" y="4826793"/>
                <a:ext cx="260178" cy="260178"/>
              </a:xfrm>
              <a:prstGeom prst="rect">
                <a:avLst/>
              </a:prstGeom>
            </p:spPr>
          </p:pic>
          <p:pic>
            <p:nvPicPr>
              <p:cNvPr id="208" name="Picture 207"/>
              <p:cNvPicPr>
                <a:picLocks noChangeAspect="1"/>
              </p:cNvPicPr>
              <p:nvPr/>
            </p:nvPicPr>
            <p:blipFill>
              <a:blip r:embed="rId3"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104242" y="5106609"/>
                <a:ext cx="260178" cy="260178"/>
              </a:xfrm>
              <a:prstGeom prst="rect">
                <a:avLst/>
              </a:prstGeom>
            </p:spPr>
          </p:pic>
          <p:pic>
            <p:nvPicPr>
              <p:cNvPr id="209" name="Picture 20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0396" y="4546977"/>
                <a:ext cx="260178" cy="260178"/>
              </a:xfrm>
              <a:prstGeom prst="rect">
                <a:avLst/>
              </a:prstGeom>
            </p:spPr>
          </p:pic>
          <p:pic>
            <p:nvPicPr>
              <p:cNvPr id="210" name="Picture 209"/>
              <p:cNvPicPr>
                <a:picLocks noChangeAspect="1"/>
              </p:cNvPicPr>
              <p:nvPr/>
            </p:nvPicPr>
            <p:blipFill>
              <a:blip r:embed="rId3"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320396" y="4826793"/>
                <a:ext cx="260178" cy="260178"/>
              </a:xfrm>
              <a:prstGeom prst="rect">
                <a:avLst/>
              </a:prstGeom>
            </p:spPr>
          </p:pic>
          <p:pic>
            <p:nvPicPr>
              <p:cNvPr id="211" name="Picture 210"/>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20396" y="5106609"/>
                <a:ext cx="260178" cy="260178"/>
              </a:xfrm>
              <a:prstGeom prst="rect">
                <a:avLst/>
              </a:prstGeom>
            </p:spPr>
          </p:pic>
          <p:pic>
            <p:nvPicPr>
              <p:cNvPr id="212" name="Picture 211"/>
              <p:cNvPicPr>
                <a:picLocks noChangeAspect="1"/>
              </p:cNvPicPr>
              <p:nvPr/>
            </p:nvPicPr>
            <p:blipFill>
              <a:blip r:embed="rId3"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542104" y="4546977"/>
                <a:ext cx="260178" cy="260178"/>
              </a:xfrm>
              <a:prstGeom prst="rect">
                <a:avLst/>
              </a:prstGeom>
            </p:spPr>
          </p:pic>
          <p:pic>
            <p:nvPicPr>
              <p:cNvPr id="213" name="Picture 212"/>
              <p:cNvPicPr>
                <a:picLocks noChangeAspect="1"/>
              </p:cNvPicPr>
              <p:nvPr/>
            </p:nvPicPr>
            <p:blipFill>
              <a:blip r:embed="rId3"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542104" y="4826793"/>
                <a:ext cx="260178" cy="260178"/>
              </a:xfrm>
              <a:prstGeom prst="rect">
                <a:avLst/>
              </a:prstGeom>
            </p:spPr>
          </p:pic>
          <p:pic>
            <p:nvPicPr>
              <p:cNvPr id="214" name="Picture 213"/>
              <p:cNvPicPr>
                <a:picLocks noChangeAspect="1"/>
              </p:cNvPicPr>
              <p:nvPr/>
            </p:nvPicPr>
            <p:blipFill>
              <a:blip r:embed="rId3"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542104" y="5106609"/>
                <a:ext cx="260178" cy="260178"/>
              </a:xfrm>
              <a:prstGeom prst="rect">
                <a:avLst/>
              </a:prstGeom>
            </p:spPr>
          </p:pic>
          <p:pic>
            <p:nvPicPr>
              <p:cNvPr id="215" name="Picture 21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746332" y="4546977"/>
                <a:ext cx="260178" cy="260178"/>
              </a:xfrm>
              <a:prstGeom prst="rect">
                <a:avLst/>
              </a:prstGeom>
            </p:spPr>
          </p:pic>
          <p:pic>
            <p:nvPicPr>
              <p:cNvPr id="216" name="Picture 215"/>
              <p:cNvPicPr>
                <a:picLocks noChangeAspect="1"/>
              </p:cNvPicPr>
              <p:nvPr/>
            </p:nvPicPr>
            <p:blipFill>
              <a:blip r:embed="rId3"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746332" y="4826793"/>
                <a:ext cx="260178" cy="260178"/>
              </a:xfrm>
              <a:prstGeom prst="rect">
                <a:avLst/>
              </a:prstGeom>
            </p:spPr>
          </p:pic>
          <p:pic>
            <p:nvPicPr>
              <p:cNvPr id="217" name="Picture 2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6332" y="5106609"/>
                <a:ext cx="260178" cy="260178"/>
              </a:xfrm>
              <a:prstGeom prst="rect">
                <a:avLst/>
              </a:prstGeom>
            </p:spPr>
          </p:pic>
        </p:grpSp>
        <p:sp>
          <p:nvSpPr>
            <p:cNvPr id="224" name="Oval 223"/>
            <p:cNvSpPr/>
            <p:nvPr/>
          </p:nvSpPr>
          <p:spPr>
            <a:xfrm>
              <a:off x="7334343" y="2263275"/>
              <a:ext cx="346075" cy="34607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00">
                      <a:lumMod val="65000"/>
                      <a:lumOff val="35000"/>
                    </a:srgbClr>
                  </a:solidFill>
                </a:rPr>
                <a:t>2</a:t>
              </a:r>
              <a:endParaRPr lang="en-US" sz="1600" dirty="0">
                <a:solidFill>
                  <a:srgbClr val="000000">
                    <a:lumMod val="65000"/>
                    <a:lumOff val="35000"/>
                  </a:srgbClr>
                </a:solidFill>
              </a:endParaRPr>
            </a:p>
          </p:txBody>
        </p:sp>
        <p:sp>
          <p:nvSpPr>
            <p:cNvPr id="227" name="Oval 226"/>
            <p:cNvSpPr/>
            <p:nvPr/>
          </p:nvSpPr>
          <p:spPr>
            <a:xfrm>
              <a:off x="7334343" y="4480435"/>
              <a:ext cx="346075" cy="34607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00">
                      <a:lumMod val="65000"/>
                      <a:lumOff val="35000"/>
                    </a:srgbClr>
                  </a:solidFill>
                </a:rPr>
                <a:t>2</a:t>
              </a:r>
              <a:endParaRPr lang="en-US" sz="1600" dirty="0">
                <a:solidFill>
                  <a:srgbClr val="000000">
                    <a:lumMod val="65000"/>
                    <a:lumOff val="35000"/>
                  </a:srgbClr>
                </a:solidFill>
              </a:endParaRPr>
            </a:p>
          </p:txBody>
        </p:sp>
      </p:grpSp>
      <p:sp>
        <p:nvSpPr>
          <p:cNvPr id="13" name="Title 12"/>
          <p:cNvSpPr>
            <a:spLocks noGrp="1"/>
          </p:cNvSpPr>
          <p:nvPr>
            <p:ph type="title"/>
          </p:nvPr>
        </p:nvSpPr>
        <p:spPr/>
        <p:txBody>
          <a:bodyPr>
            <a:normAutofit fontScale="90000"/>
          </a:bodyPr>
          <a:lstStyle/>
          <a:p>
            <a:r>
              <a:rPr lang="en-US" dirty="0"/>
              <a:t>Machine-learning algorithms can assist with audience segment discovery and real-time </a:t>
            </a:r>
            <a:r>
              <a:rPr lang="en-US" dirty="0" smtClean="0"/>
              <a:t>targeting</a:t>
            </a:r>
            <a:endParaRPr lang="en-US" dirty="0"/>
          </a:p>
        </p:txBody>
      </p:sp>
      <p:sp>
        <p:nvSpPr>
          <p:cNvPr id="19" name="Slide Number Placeholder 1"/>
          <p:cNvSpPr>
            <a:spLocks noGrp="1"/>
          </p:cNvSpPr>
          <p:nvPr>
            <p:ph type="sldNum" sz="quarter" idx="12"/>
          </p:nvPr>
        </p:nvSpPr>
        <p:spPr/>
        <p:txBody>
          <a:bodyPr/>
          <a:lstStyle/>
          <a:p>
            <a:pPr algn="ctr"/>
            <a:fld id="{90156F56-D5AE-4C6F-B826-C69D1BC521BB}" type="slidenum">
              <a:rPr lang="en-US" smtClean="0">
                <a:solidFill>
                  <a:prstClr val="white"/>
                </a:solidFill>
              </a:rPr>
              <a:pPr algn="ctr"/>
              <a:t>35</a:t>
            </a:fld>
            <a:endParaRPr lang="en-US" dirty="0">
              <a:solidFill>
                <a:prstClr val="white"/>
              </a:solidFill>
            </a:endParaRPr>
          </a:p>
        </p:txBody>
      </p:sp>
      <p:grpSp>
        <p:nvGrpSpPr>
          <p:cNvPr id="18" name="Group 17"/>
          <p:cNvGrpSpPr/>
          <p:nvPr/>
        </p:nvGrpSpPr>
        <p:grpSpPr>
          <a:xfrm>
            <a:off x="119062" y="903674"/>
            <a:ext cx="3197049" cy="4703599"/>
            <a:chOff x="79044" y="717573"/>
            <a:chExt cx="3546002" cy="5216989"/>
          </a:xfrm>
        </p:grpSpPr>
        <p:sp>
          <p:nvSpPr>
            <p:cNvPr id="20" name="TextBox 19"/>
            <p:cNvSpPr txBox="1"/>
            <p:nvPr/>
          </p:nvSpPr>
          <p:spPr>
            <a:xfrm>
              <a:off x="871027" y="717573"/>
              <a:ext cx="2074671" cy="369332"/>
            </a:xfrm>
            <a:prstGeom prst="rect">
              <a:avLst/>
            </a:prstGeom>
            <a:noFill/>
          </p:spPr>
          <p:txBody>
            <a:bodyPr wrap="none" rtlCol="0">
              <a:spAutoFit/>
            </a:bodyPr>
            <a:lstStyle/>
            <a:p>
              <a:pPr algn="ctr"/>
              <a:r>
                <a:rPr lang="en-US" dirty="0" smtClean="0">
                  <a:solidFill>
                    <a:srgbClr val="00B0F0"/>
                  </a:solidFill>
                </a:rPr>
                <a:t>CONTENT OPTIONS</a:t>
              </a:r>
              <a:endParaRPr lang="en-US" dirty="0">
                <a:solidFill>
                  <a:srgbClr val="00B0F0"/>
                </a:solidFill>
              </a:endParaRPr>
            </a:p>
          </p:txBody>
        </p:sp>
        <p:sp>
          <p:nvSpPr>
            <p:cNvPr id="21" name="TextBox 20"/>
            <p:cNvSpPr txBox="1"/>
            <p:nvPr/>
          </p:nvSpPr>
          <p:spPr>
            <a:xfrm>
              <a:off x="466021" y="3040072"/>
              <a:ext cx="2837956" cy="369332"/>
            </a:xfrm>
            <a:prstGeom prst="rect">
              <a:avLst/>
            </a:prstGeom>
            <a:noFill/>
          </p:spPr>
          <p:txBody>
            <a:bodyPr wrap="none" rtlCol="0">
              <a:spAutoFit/>
            </a:bodyPr>
            <a:lstStyle/>
            <a:p>
              <a:pPr algn="ctr"/>
              <a:r>
                <a:rPr lang="en-US" dirty="0" smtClean="0">
                  <a:solidFill>
                    <a:srgbClr val="00B0F0"/>
                  </a:solidFill>
                </a:rPr>
                <a:t>LAYOUT / DESIGN OPTIONS</a:t>
              </a:r>
              <a:endParaRPr lang="en-US" dirty="0">
                <a:solidFill>
                  <a:srgbClr val="00B0F0"/>
                </a:solidFill>
              </a:endParaRPr>
            </a:p>
          </p:txBody>
        </p:sp>
        <p:grpSp>
          <p:nvGrpSpPr>
            <p:cNvPr id="62" name="Group 61"/>
            <p:cNvGrpSpPr/>
            <p:nvPr/>
          </p:nvGrpSpPr>
          <p:grpSpPr>
            <a:xfrm>
              <a:off x="79044" y="1138553"/>
              <a:ext cx="838556" cy="1666721"/>
              <a:chOff x="1374186" y="1234195"/>
              <a:chExt cx="838556" cy="1666721"/>
            </a:xfrm>
          </p:grpSpPr>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64500" y="1359776"/>
                <a:ext cx="747254" cy="1541139"/>
              </a:xfrm>
              <a:prstGeom prst="rect">
                <a:avLst/>
              </a:prstGeom>
            </p:spPr>
          </p:pic>
          <p:sp>
            <p:nvSpPr>
              <p:cNvPr id="65" name="Rectangle 64"/>
              <p:cNvSpPr/>
              <p:nvPr/>
            </p:nvSpPr>
            <p:spPr>
              <a:xfrm>
                <a:off x="1444338" y="1341057"/>
                <a:ext cx="768404" cy="155985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0000"/>
                  </a:solidFill>
                </a:endParaRPr>
              </a:p>
            </p:txBody>
          </p:sp>
          <p:sp>
            <p:nvSpPr>
              <p:cNvPr id="36" name="Oval 35"/>
              <p:cNvSpPr/>
              <p:nvPr/>
            </p:nvSpPr>
            <p:spPr>
              <a:xfrm>
                <a:off x="1374186" y="1234195"/>
                <a:ext cx="360103" cy="360103"/>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a:t>
                </a:r>
                <a:endParaRPr lang="en-US" dirty="0">
                  <a:solidFill>
                    <a:prstClr val="white"/>
                  </a:solidFill>
                </a:endParaRPr>
              </a:p>
            </p:txBody>
          </p:sp>
        </p:grpSp>
        <p:grpSp>
          <p:nvGrpSpPr>
            <p:cNvPr id="66" name="Group 65"/>
            <p:cNvGrpSpPr/>
            <p:nvPr/>
          </p:nvGrpSpPr>
          <p:grpSpPr>
            <a:xfrm>
              <a:off x="2812654" y="1138553"/>
              <a:ext cx="812392" cy="1667940"/>
              <a:chOff x="4107796" y="1234195"/>
              <a:chExt cx="812392" cy="1667940"/>
            </a:xfrm>
          </p:grpSpPr>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69391" y="1359777"/>
                <a:ext cx="746571" cy="1531610"/>
              </a:xfrm>
              <a:prstGeom prst="rect">
                <a:avLst/>
              </a:prstGeom>
            </p:spPr>
          </p:pic>
          <p:sp>
            <p:nvSpPr>
              <p:cNvPr id="35" name="Rectangle 34"/>
              <p:cNvSpPr/>
              <p:nvPr/>
            </p:nvSpPr>
            <p:spPr>
              <a:xfrm>
                <a:off x="4151784" y="1342276"/>
                <a:ext cx="768404" cy="155985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0000"/>
                  </a:solidFill>
                </a:endParaRPr>
              </a:p>
            </p:txBody>
          </p:sp>
          <p:sp>
            <p:nvSpPr>
              <p:cNvPr id="37" name="Oval 36"/>
              <p:cNvSpPr/>
              <p:nvPr/>
            </p:nvSpPr>
            <p:spPr>
              <a:xfrm>
                <a:off x="4107796" y="1234195"/>
                <a:ext cx="360103" cy="360103"/>
              </a:xfrm>
              <a:prstGeom prst="ellipse">
                <a:avLst/>
              </a:prstGeom>
              <a:solidFill>
                <a:srgbClr val="FF99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D</a:t>
                </a:r>
                <a:endParaRPr lang="en-US" dirty="0">
                  <a:solidFill>
                    <a:prstClr val="white"/>
                  </a:solidFill>
                </a:endParaRPr>
              </a:p>
            </p:txBody>
          </p:sp>
        </p:grpSp>
        <p:grpSp>
          <p:nvGrpSpPr>
            <p:cNvPr id="64" name="Group 63"/>
            <p:cNvGrpSpPr/>
            <p:nvPr/>
          </p:nvGrpSpPr>
          <p:grpSpPr>
            <a:xfrm>
              <a:off x="1891001" y="1135528"/>
              <a:ext cx="934114" cy="1824339"/>
              <a:chOff x="3186143" y="1231170"/>
              <a:chExt cx="934114" cy="1824339"/>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86143" y="1231170"/>
                <a:ext cx="934114" cy="1824339"/>
              </a:xfrm>
              <a:prstGeom prst="rect">
                <a:avLst/>
              </a:prstGeom>
            </p:spPr>
          </p:pic>
          <p:sp>
            <p:nvSpPr>
              <p:cNvPr id="34" name="Rectangle 33"/>
              <p:cNvSpPr/>
              <p:nvPr/>
            </p:nvSpPr>
            <p:spPr>
              <a:xfrm>
                <a:off x="3265928" y="1341057"/>
                <a:ext cx="768404" cy="15598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0000"/>
                  </a:solidFill>
                </a:endParaRPr>
              </a:p>
            </p:txBody>
          </p:sp>
          <p:sp>
            <p:nvSpPr>
              <p:cNvPr id="38" name="Oval 37"/>
              <p:cNvSpPr/>
              <p:nvPr/>
            </p:nvSpPr>
            <p:spPr>
              <a:xfrm>
                <a:off x="3225218" y="1234195"/>
                <a:ext cx="360103" cy="36010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a:t>
                </a:r>
                <a:endParaRPr lang="en-US" dirty="0">
                  <a:solidFill>
                    <a:prstClr val="white"/>
                  </a:solidFill>
                </a:endParaRPr>
              </a:p>
            </p:txBody>
          </p:sp>
        </p:grpSp>
        <p:grpSp>
          <p:nvGrpSpPr>
            <p:cNvPr id="63" name="Group 62"/>
            <p:cNvGrpSpPr/>
            <p:nvPr/>
          </p:nvGrpSpPr>
          <p:grpSpPr>
            <a:xfrm>
              <a:off x="1004560" y="1138553"/>
              <a:ext cx="827274" cy="1671095"/>
              <a:chOff x="2299702" y="1234195"/>
              <a:chExt cx="827274" cy="1671095"/>
            </a:xfrm>
          </p:grpSpPr>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74325" y="1351962"/>
                <a:ext cx="751829" cy="1553328"/>
              </a:xfrm>
              <a:prstGeom prst="rect">
                <a:avLst/>
              </a:prstGeom>
            </p:spPr>
          </p:pic>
          <p:sp>
            <p:nvSpPr>
              <p:cNvPr id="33" name="Rectangle 32"/>
              <p:cNvSpPr/>
              <p:nvPr/>
            </p:nvSpPr>
            <p:spPr>
              <a:xfrm>
                <a:off x="2358572" y="1341057"/>
                <a:ext cx="768404" cy="155985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0000"/>
                  </a:solidFill>
                </a:endParaRPr>
              </a:p>
            </p:txBody>
          </p:sp>
          <p:sp>
            <p:nvSpPr>
              <p:cNvPr id="39" name="Oval 38"/>
              <p:cNvSpPr/>
              <p:nvPr/>
            </p:nvSpPr>
            <p:spPr>
              <a:xfrm>
                <a:off x="2299702" y="1234195"/>
                <a:ext cx="360103" cy="360103"/>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B</a:t>
                </a:r>
                <a:endParaRPr lang="en-US" dirty="0">
                  <a:solidFill>
                    <a:prstClr val="white"/>
                  </a:solidFill>
                </a:endParaRPr>
              </a:p>
            </p:txBody>
          </p:sp>
        </p:grpSp>
        <p:grpSp>
          <p:nvGrpSpPr>
            <p:cNvPr id="71" name="Group 70"/>
            <p:cNvGrpSpPr/>
            <p:nvPr/>
          </p:nvGrpSpPr>
          <p:grpSpPr>
            <a:xfrm>
              <a:off x="285410" y="3466487"/>
              <a:ext cx="1333975" cy="1221639"/>
              <a:chOff x="1013827" y="3599837"/>
              <a:chExt cx="1333975" cy="1221639"/>
            </a:xfrm>
          </p:grpSpPr>
          <p:pic>
            <p:nvPicPr>
              <p:cNvPr id="67" name="Picture 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42733" y="3702483"/>
                <a:ext cx="1205069" cy="1118993"/>
              </a:xfrm>
              <a:prstGeom prst="rect">
                <a:avLst/>
              </a:prstGeom>
              <a:ln w="28575">
                <a:solidFill>
                  <a:schemeClr val="accent3"/>
                </a:solidFill>
              </a:ln>
            </p:spPr>
          </p:pic>
          <p:sp>
            <p:nvSpPr>
              <p:cNvPr id="27" name="Oval 26"/>
              <p:cNvSpPr/>
              <p:nvPr/>
            </p:nvSpPr>
            <p:spPr>
              <a:xfrm>
                <a:off x="1013827" y="3599837"/>
                <a:ext cx="360103" cy="360103"/>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a:t>
                </a:r>
                <a:endParaRPr lang="en-US" dirty="0">
                  <a:solidFill>
                    <a:prstClr val="white"/>
                  </a:solidFill>
                </a:endParaRPr>
              </a:p>
            </p:txBody>
          </p:sp>
        </p:grpSp>
        <p:grpSp>
          <p:nvGrpSpPr>
            <p:cNvPr id="74" name="Group 73"/>
            <p:cNvGrpSpPr/>
            <p:nvPr/>
          </p:nvGrpSpPr>
          <p:grpSpPr>
            <a:xfrm>
              <a:off x="2015575" y="4727781"/>
              <a:ext cx="1348621" cy="1206781"/>
              <a:chOff x="2621442" y="4861131"/>
              <a:chExt cx="1348621" cy="1206781"/>
            </a:xfrm>
          </p:grpSpPr>
          <p:pic>
            <p:nvPicPr>
              <p:cNvPr id="70" name="Picture 6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84631" y="4967154"/>
                <a:ext cx="1185432" cy="1100758"/>
              </a:xfrm>
              <a:prstGeom prst="rect">
                <a:avLst/>
              </a:prstGeom>
              <a:ln w="28575">
                <a:solidFill>
                  <a:schemeClr val="accent4"/>
                </a:solidFill>
              </a:ln>
            </p:spPr>
          </p:pic>
          <p:sp>
            <p:nvSpPr>
              <p:cNvPr id="28" name="Oval 27"/>
              <p:cNvSpPr/>
              <p:nvPr/>
            </p:nvSpPr>
            <p:spPr>
              <a:xfrm>
                <a:off x="2621442" y="4861131"/>
                <a:ext cx="360103" cy="360103"/>
              </a:xfrm>
              <a:prstGeom prst="ellipse">
                <a:avLst/>
              </a:prstGeom>
              <a:solidFill>
                <a:srgbClr val="FF99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D</a:t>
                </a:r>
                <a:endParaRPr lang="en-US" dirty="0">
                  <a:solidFill>
                    <a:prstClr val="white"/>
                  </a:solidFill>
                </a:endParaRPr>
              </a:p>
            </p:txBody>
          </p:sp>
        </p:grpSp>
        <p:grpSp>
          <p:nvGrpSpPr>
            <p:cNvPr id="73" name="Group 72"/>
            <p:cNvGrpSpPr/>
            <p:nvPr/>
          </p:nvGrpSpPr>
          <p:grpSpPr>
            <a:xfrm>
              <a:off x="285410" y="4727781"/>
              <a:ext cx="1318286" cy="1206781"/>
              <a:chOff x="1013827" y="4861131"/>
              <a:chExt cx="1318286" cy="1206781"/>
            </a:xfrm>
          </p:grpSpPr>
          <p:pic>
            <p:nvPicPr>
              <p:cNvPr id="69" name="Picture 6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46681" y="4967154"/>
                <a:ext cx="1185432" cy="1100758"/>
              </a:xfrm>
              <a:prstGeom prst="rect">
                <a:avLst/>
              </a:prstGeom>
              <a:ln w="28575">
                <a:solidFill>
                  <a:schemeClr val="accent1"/>
                </a:solidFill>
              </a:ln>
            </p:spPr>
          </p:pic>
          <p:sp>
            <p:nvSpPr>
              <p:cNvPr id="29" name="Oval 28"/>
              <p:cNvSpPr/>
              <p:nvPr/>
            </p:nvSpPr>
            <p:spPr>
              <a:xfrm>
                <a:off x="1013827" y="4861131"/>
                <a:ext cx="360103" cy="36010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a:t>
                </a:r>
                <a:endParaRPr lang="en-US" dirty="0">
                  <a:solidFill>
                    <a:prstClr val="white"/>
                  </a:solidFill>
                </a:endParaRPr>
              </a:p>
            </p:txBody>
          </p:sp>
        </p:grpSp>
        <p:grpSp>
          <p:nvGrpSpPr>
            <p:cNvPr id="72" name="Group 71"/>
            <p:cNvGrpSpPr/>
            <p:nvPr/>
          </p:nvGrpSpPr>
          <p:grpSpPr>
            <a:xfrm>
              <a:off x="2029570" y="3466487"/>
              <a:ext cx="1347745" cy="1221639"/>
              <a:chOff x="2635437" y="3599837"/>
              <a:chExt cx="1347745" cy="1221639"/>
            </a:xfrm>
          </p:grpSpPr>
          <p:pic>
            <p:nvPicPr>
              <p:cNvPr id="68" name="Picture 6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78113" y="3702483"/>
                <a:ext cx="1205069" cy="1118993"/>
              </a:xfrm>
              <a:prstGeom prst="rect">
                <a:avLst/>
              </a:prstGeom>
              <a:ln w="28575">
                <a:solidFill>
                  <a:schemeClr val="accent2"/>
                </a:solidFill>
              </a:ln>
            </p:spPr>
          </p:pic>
          <p:sp>
            <p:nvSpPr>
              <p:cNvPr id="30" name="Oval 29"/>
              <p:cNvSpPr/>
              <p:nvPr/>
            </p:nvSpPr>
            <p:spPr>
              <a:xfrm>
                <a:off x="2635437" y="3599837"/>
                <a:ext cx="360103" cy="360103"/>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B</a:t>
                </a:r>
                <a:endParaRPr lang="en-US" dirty="0">
                  <a:solidFill>
                    <a:prstClr val="white"/>
                  </a:solidFill>
                </a:endParaRPr>
              </a:p>
            </p:txBody>
          </p:sp>
        </p:grpSp>
      </p:grpSp>
      <p:grpSp>
        <p:nvGrpSpPr>
          <p:cNvPr id="23" name="Group 22"/>
          <p:cNvGrpSpPr/>
          <p:nvPr/>
        </p:nvGrpSpPr>
        <p:grpSpPr>
          <a:xfrm>
            <a:off x="3552826" y="5495428"/>
            <a:ext cx="9010417" cy="813943"/>
            <a:chOff x="3552826" y="5495428"/>
            <a:chExt cx="9010417" cy="813943"/>
          </a:xfrm>
        </p:grpSpPr>
        <p:sp>
          <p:nvSpPr>
            <p:cNvPr id="75" name="Rectangle 74"/>
            <p:cNvSpPr/>
            <p:nvPr/>
          </p:nvSpPr>
          <p:spPr>
            <a:xfrm>
              <a:off x="3552826" y="5495428"/>
              <a:ext cx="8645530" cy="8139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3584303" y="5543301"/>
              <a:ext cx="8978940" cy="646331"/>
            </a:xfrm>
            <a:prstGeom prst="rect">
              <a:avLst/>
            </a:prstGeom>
            <a:noFill/>
          </p:spPr>
          <p:txBody>
            <a:bodyPr wrap="square" rtlCol="0">
              <a:spAutoFit/>
            </a:bodyPr>
            <a:lstStyle/>
            <a:p>
              <a:r>
                <a:rPr lang="en-US" dirty="0">
                  <a:solidFill>
                    <a:prstClr val="white"/>
                  </a:solidFill>
                  <a:latin typeface="Adobe Clean Light" panose="020B0303020404020204" pitchFamily="34" charset="0"/>
                </a:rPr>
                <a:t>Set of machine-learning algorithms that evaluate all profile variables to determine what is most predictive based on one (Random Forest) or several conversions (Customer Lifetime </a:t>
              </a:r>
              <a:r>
                <a:rPr lang="en-US" dirty="0" smtClean="0">
                  <a:solidFill>
                    <a:prstClr val="white"/>
                  </a:solidFill>
                  <a:latin typeface="Adobe Clean Light" panose="020B0303020404020204" pitchFamily="34" charset="0"/>
                </a:rPr>
                <a:t>Value).</a:t>
              </a:r>
              <a:endParaRPr lang="en-US" dirty="0">
                <a:solidFill>
                  <a:prstClr val="white"/>
                </a:solidFill>
                <a:latin typeface="Adobe Clean Light" panose="020B0303020404020204" pitchFamily="34" charset="0"/>
              </a:endParaRPr>
            </a:p>
          </p:txBody>
        </p:sp>
      </p:grpSp>
      <p:sp>
        <p:nvSpPr>
          <p:cNvPr id="5" name="TextBox 4"/>
          <p:cNvSpPr txBox="1"/>
          <p:nvPr/>
        </p:nvSpPr>
        <p:spPr>
          <a:xfrm>
            <a:off x="3559632" y="1000125"/>
            <a:ext cx="3021841" cy="369332"/>
          </a:xfrm>
          <a:prstGeom prst="rect">
            <a:avLst/>
          </a:prstGeom>
          <a:noFill/>
        </p:spPr>
        <p:txBody>
          <a:bodyPr wrap="square" rtlCol="0">
            <a:spAutoFit/>
          </a:bodyPr>
          <a:lstStyle/>
          <a:p>
            <a:r>
              <a:rPr lang="en-US" dirty="0" smtClean="0">
                <a:solidFill>
                  <a:srgbClr val="00B0F0"/>
                </a:solidFill>
              </a:rPr>
              <a:t>RANDOM FOREST</a:t>
            </a:r>
            <a:endParaRPr lang="en-US" dirty="0">
              <a:solidFill>
                <a:srgbClr val="00B0F0"/>
              </a:solidFill>
            </a:endParaRPr>
          </a:p>
        </p:txBody>
      </p:sp>
      <p:sp>
        <p:nvSpPr>
          <p:cNvPr id="140" name="TextBox 139"/>
          <p:cNvSpPr txBox="1"/>
          <p:nvPr/>
        </p:nvSpPr>
        <p:spPr>
          <a:xfrm>
            <a:off x="3559632" y="3249617"/>
            <a:ext cx="1745787" cy="369332"/>
          </a:xfrm>
          <a:prstGeom prst="rect">
            <a:avLst/>
          </a:prstGeom>
          <a:noFill/>
        </p:spPr>
        <p:txBody>
          <a:bodyPr wrap="square" rtlCol="0">
            <a:spAutoFit/>
          </a:bodyPr>
          <a:lstStyle/>
          <a:p>
            <a:r>
              <a:rPr lang="en-US" dirty="0" smtClean="0">
                <a:solidFill>
                  <a:srgbClr val="00B0F0"/>
                </a:solidFill>
              </a:rPr>
              <a:t>LIFETIME VALUE</a:t>
            </a:r>
            <a:endParaRPr lang="en-US" dirty="0">
              <a:solidFill>
                <a:srgbClr val="00B0F0"/>
              </a:solidFill>
            </a:endParaRPr>
          </a:p>
        </p:txBody>
      </p:sp>
      <p:sp>
        <p:nvSpPr>
          <p:cNvPr id="11" name="Rectangle 10"/>
          <p:cNvSpPr/>
          <p:nvPr/>
        </p:nvSpPr>
        <p:spPr>
          <a:xfrm>
            <a:off x="9601943" y="1078653"/>
            <a:ext cx="478847" cy="150668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1" name="Rectangle 140"/>
          <p:cNvSpPr/>
          <p:nvPr/>
        </p:nvSpPr>
        <p:spPr>
          <a:xfrm>
            <a:off x="9580320" y="3288991"/>
            <a:ext cx="2204949" cy="145730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7485386" y="1118443"/>
            <a:ext cx="308362" cy="3083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8" name="Oval 217"/>
          <p:cNvSpPr/>
          <p:nvPr/>
        </p:nvSpPr>
        <p:spPr>
          <a:xfrm>
            <a:off x="7211429" y="1516061"/>
            <a:ext cx="308362" cy="3083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9" name="Oval 218"/>
          <p:cNvSpPr/>
          <p:nvPr/>
        </p:nvSpPr>
        <p:spPr>
          <a:xfrm>
            <a:off x="7504860" y="1861048"/>
            <a:ext cx="308362" cy="3083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0" name="Oval 219"/>
          <p:cNvSpPr/>
          <p:nvPr/>
        </p:nvSpPr>
        <p:spPr>
          <a:xfrm>
            <a:off x="7772550" y="3342714"/>
            <a:ext cx="308362" cy="3083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1" name="Oval 220"/>
          <p:cNvSpPr/>
          <p:nvPr/>
        </p:nvSpPr>
        <p:spPr>
          <a:xfrm>
            <a:off x="6916724" y="3346259"/>
            <a:ext cx="308362" cy="3083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2" name="Oval 221"/>
          <p:cNvSpPr/>
          <p:nvPr/>
        </p:nvSpPr>
        <p:spPr>
          <a:xfrm>
            <a:off x="7209195" y="4069229"/>
            <a:ext cx="308362" cy="3083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1" name="Group 30"/>
          <p:cNvGrpSpPr/>
          <p:nvPr/>
        </p:nvGrpSpPr>
        <p:grpSpPr>
          <a:xfrm>
            <a:off x="3565253" y="1520345"/>
            <a:ext cx="2633620" cy="3753467"/>
            <a:chOff x="3565253" y="1520345"/>
            <a:chExt cx="2633620" cy="3753467"/>
          </a:xfrm>
        </p:grpSpPr>
        <p:sp>
          <p:nvSpPr>
            <p:cNvPr id="12" name="TextBox 11"/>
            <p:cNvSpPr txBox="1"/>
            <p:nvPr/>
          </p:nvSpPr>
          <p:spPr>
            <a:xfrm>
              <a:off x="4191657" y="2578402"/>
              <a:ext cx="1380812" cy="461665"/>
            </a:xfrm>
            <a:prstGeom prst="rect">
              <a:avLst/>
            </a:prstGeom>
            <a:noFill/>
          </p:spPr>
          <p:txBody>
            <a:bodyPr wrap="square" rtlCol="0">
              <a:spAutoFit/>
            </a:bodyPr>
            <a:lstStyle/>
            <a:p>
              <a:pPr algn="ctr"/>
              <a:r>
                <a:rPr lang="en-US" sz="1200" dirty="0" smtClean="0">
                  <a:solidFill>
                    <a:prstClr val="white"/>
                  </a:solidFill>
                </a:rPr>
                <a:t>Gather the user context</a:t>
              </a:r>
              <a:endParaRPr lang="en-US" sz="1200" dirty="0">
                <a:solidFill>
                  <a:prstClr val="white"/>
                </a:solidFill>
              </a:endParaRPr>
            </a:p>
          </p:txBody>
        </p:sp>
        <p:sp>
          <p:nvSpPr>
            <p:cNvPr id="142" name="TextBox 141"/>
            <p:cNvSpPr txBox="1"/>
            <p:nvPr/>
          </p:nvSpPr>
          <p:spPr>
            <a:xfrm>
              <a:off x="3565253" y="4812147"/>
              <a:ext cx="2633620" cy="461665"/>
            </a:xfrm>
            <a:prstGeom prst="rect">
              <a:avLst/>
            </a:prstGeom>
            <a:noFill/>
          </p:spPr>
          <p:txBody>
            <a:bodyPr wrap="square" rtlCol="0">
              <a:spAutoFit/>
            </a:bodyPr>
            <a:lstStyle/>
            <a:p>
              <a:pPr algn="ctr"/>
              <a:r>
                <a:rPr lang="en-US" sz="1200" dirty="0" smtClean="0">
                  <a:solidFill>
                    <a:prstClr val="white"/>
                  </a:solidFill>
                </a:rPr>
                <a:t>Gather the user context (and historical  conversions or offers shown)</a:t>
              </a:r>
            </a:p>
          </p:txBody>
        </p:sp>
        <p:pic>
          <p:nvPicPr>
            <p:cNvPr id="143" name="Picture 14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499672" y="1520345"/>
              <a:ext cx="764783" cy="764783"/>
            </a:xfrm>
            <a:prstGeom prst="rect">
              <a:avLst/>
            </a:prstGeom>
          </p:spPr>
        </p:pic>
        <p:pic>
          <p:nvPicPr>
            <p:cNvPr id="204" name="Picture 20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499672" y="3725463"/>
              <a:ext cx="764783" cy="764783"/>
            </a:xfrm>
            <a:prstGeom prst="rect">
              <a:avLst/>
            </a:prstGeom>
          </p:spPr>
        </p:pic>
        <p:sp>
          <p:nvSpPr>
            <p:cNvPr id="25" name="Oval 24"/>
            <p:cNvSpPr/>
            <p:nvPr/>
          </p:nvSpPr>
          <p:spPr>
            <a:xfrm>
              <a:off x="4709026" y="2263275"/>
              <a:ext cx="346075" cy="34607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00">
                      <a:lumMod val="65000"/>
                      <a:lumOff val="35000"/>
                    </a:srgbClr>
                  </a:solidFill>
                </a:rPr>
                <a:t>1</a:t>
              </a:r>
              <a:endParaRPr lang="en-US" sz="1600" dirty="0">
                <a:solidFill>
                  <a:srgbClr val="000000">
                    <a:lumMod val="65000"/>
                    <a:lumOff val="35000"/>
                  </a:srgbClr>
                </a:solidFill>
              </a:endParaRPr>
            </a:p>
          </p:txBody>
        </p:sp>
        <p:sp>
          <p:nvSpPr>
            <p:cNvPr id="225" name="Oval 224"/>
            <p:cNvSpPr/>
            <p:nvPr/>
          </p:nvSpPr>
          <p:spPr>
            <a:xfrm>
              <a:off x="4709026" y="4480435"/>
              <a:ext cx="346075" cy="34607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00">
                      <a:lumMod val="65000"/>
                      <a:lumOff val="35000"/>
                    </a:srgbClr>
                  </a:solidFill>
                </a:rPr>
                <a:t>1</a:t>
              </a:r>
              <a:endParaRPr lang="en-US" sz="1600" dirty="0">
                <a:solidFill>
                  <a:srgbClr val="000000">
                    <a:lumMod val="65000"/>
                    <a:lumOff val="35000"/>
                  </a:srgbClr>
                </a:solidFill>
              </a:endParaRPr>
            </a:p>
          </p:txBody>
        </p:sp>
      </p:grpSp>
      <p:grpSp>
        <p:nvGrpSpPr>
          <p:cNvPr id="234" name="Group 233"/>
          <p:cNvGrpSpPr/>
          <p:nvPr/>
        </p:nvGrpSpPr>
        <p:grpSpPr>
          <a:xfrm>
            <a:off x="8801369" y="1033268"/>
            <a:ext cx="3422490" cy="4244235"/>
            <a:chOff x="8801369" y="1033268"/>
            <a:chExt cx="3422490" cy="4244235"/>
          </a:xfrm>
        </p:grpSpPr>
        <p:grpSp>
          <p:nvGrpSpPr>
            <p:cNvPr id="179" name="Group 178"/>
            <p:cNvGrpSpPr/>
            <p:nvPr/>
          </p:nvGrpSpPr>
          <p:grpSpPr>
            <a:xfrm>
              <a:off x="9734747" y="3238386"/>
              <a:ext cx="1901050" cy="1415087"/>
              <a:chOff x="7366135" y="987883"/>
              <a:chExt cx="2930390" cy="2181294"/>
            </a:xfrm>
          </p:grpSpPr>
          <p:cxnSp>
            <p:nvCxnSpPr>
              <p:cNvPr id="180" name="Straight Arrow Connector 179"/>
              <p:cNvCxnSpPr/>
              <p:nvPr/>
            </p:nvCxnSpPr>
            <p:spPr>
              <a:xfrm>
                <a:off x="7381875" y="1445109"/>
                <a:ext cx="2914650"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7379372" y="1540829"/>
                <a:ext cx="360103" cy="1628348"/>
                <a:chOff x="7379372" y="1433929"/>
                <a:chExt cx="360103" cy="1628348"/>
              </a:xfrm>
            </p:grpSpPr>
            <p:sp>
              <p:nvSpPr>
                <p:cNvPr id="196" name="Oval 195"/>
                <p:cNvSpPr/>
                <p:nvPr/>
              </p:nvSpPr>
              <p:spPr>
                <a:xfrm>
                  <a:off x="7379372" y="1433929"/>
                  <a:ext cx="360103" cy="360103"/>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A</a:t>
                  </a:r>
                  <a:endParaRPr lang="en-US" sz="1200" dirty="0">
                    <a:solidFill>
                      <a:prstClr val="white"/>
                    </a:solidFill>
                  </a:endParaRPr>
                </a:p>
              </p:txBody>
            </p:sp>
            <p:sp>
              <p:nvSpPr>
                <p:cNvPr id="197" name="Oval 196"/>
                <p:cNvSpPr/>
                <p:nvPr/>
              </p:nvSpPr>
              <p:spPr>
                <a:xfrm>
                  <a:off x="7379372" y="1867645"/>
                  <a:ext cx="360103" cy="360103"/>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B</a:t>
                  </a:r>
                  <a:endParaRPr lang="en-US" sz="1200" dirty="0">
                    <a:solidFill>
                      <a:prstClr val="white"/>
                    </a:solidFill>
                  </a:endParaRPr>
                </a:p>
              </p:txBody>
            </p:sp>
            <p:sp>
              <p:nvSpPr>
                <p:cNvPr id="198" name="Oval 197"/>
                <p:cNvSpPr/>
                <p:nvPr/>
              </p:nvSpPr>
              <p:spPr>
                <a:xfrm>
                  <a:off x="7379372" y="2283885"/>
                  <a:ext cx="360103" cy="36010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a:t>
                  </a:r>
                  <a:endParaRPr lang="en-US" sz="1200" dirty="0">
                    <a:solidFill>
                      <a:prstClr val="white"/>
                    </a:solidFill>
                  </a:endParaRPr>
                </a:p>
              </p:txBody>
            </p:sp>
            <p:sp>
              <p:nvSpPr>
                <p:cNvPr id="199" name="Oval 198"/>
                <p:cNvSpPr/>
                <p:nvPr/>
              </p:nvSpPr>
              <p:spPr>
                <a:xfrm>
                  <a:off x="7379372" y="2702174"/>
                  <a:ext cx="360103" cy="360103"/>
                </a:xfrm>
                <a:prstGeom prst="ellipse">
                  <a:avLst/>
                </a:prstGeom>
                <a:solidFill>
                  <a:srgbClr val="FF99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D</a:t>
                  </a:r>
                  <a:endParaRPr lang="en-US" sz="1200" dirty="0">
                    <a:solidFill>
                      <a:prstClr val="white"/>
                    </a:solidFill>
                  </a:endParaRPr>
                </a:p>
              </p:txBody>
            </p:sp>
          </p:grpSp>
          <p:grpSp>
            <p:nvGrpSpPr>
              <p:cNvPr id="182" name="Group 181"/>
              <p:cNvGrpSpPr/>
              <p:nvPr/>
            </p:nvGrpSpPr>
            <p:grpSpPr>
              <a:xfrm>
                <a:off x="8303523" y="1540829"/>
                <a:ext cx="360103" cy="1628348"/>
                <a:chOff x="8305439" y="1412630"/>
                <a:chExt cx="360103" cy="1628348"/>
              </a:xfrm>
            </p:grpSpPr>
            <p:sp>
              <p:nvSpPr>
                <p:cNvPr id="192" name="Oval 191"/>
                <p:cNvSpPr/>
                <p:nvPr/>
              </p:nvSpPr>
              <p:spPr>
                <a:xfrm>
                  <a:off x="8305439" y="1412630"/>
                  <a:ext cx="360103" cy="360103"/>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A</a:t>
                  </a:r>
                  <a:endParaRPr lang="en-US" sz="1200" dirty="0">
                    <a:solidFill>
                      <a:prstClr val="white"/>
                    </a:solidFill>
                  </a:endParaRPr>
                </a:p>
              </p:txBody>
            </p:sp>
            <p:sp>
              <p:nvSpPr>
                <p:cNvPr id="193" name="Oval 192"/>
                <p:cNvSpPr/>
                <p:nvPr/>
              </p:nvSpPr>
              <p:spPr>
                <a:xfrm>
                  <a:off x="8305439" y="1846346"/>
                  <a:ext cx="360103" cy="360103"/>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B</a:t>
                  </a:r>
                  <a:endParaRPr lang="en-US" sz="1200" dirty="0">
                    <a:solidFill>
                      <a:prstClr val="white"/>
                    </a:solidFill>
                  </a:endParaRPr>
                </a:p>
              </p:txBody>
            </p:sp>
            <p:sp>
              <p:nvSpPr>
                <p:cNvPr id="194" name="Oval 193"/>
                <p:cNvSpPr/>
                <p:nvPr/>
              </p:nvSpPr>
              <p:spPr>
                <a:xfrm>
                  <a:off x="8305439" y="2262586"/>
                  <a:ext cx="360103" cy="36010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a:t>
                  </a:r>
                  <a:endParaRPr lang="en-US" sz="1200" dirty="0">
                    <a:solidFill>
                      <a:prstClr val="white"/>
                    </a:solidFill>
                  </a:endParaRPr>
                </a:p>
              </p:txBody>
            </p:sp>
            <p:sp>
              <p:nvSpPr>
                <p:cNvPr id="195" name="Oval 194"/>
                <p:cNvSpPr/>
                <p:nvPr/>
              </p:nvSpPr>
              <p:spPr>
                <a:xfrm>
                  <a:off x="8305439" y="2680875"/>
                  <a:ext cx="360103" cy="360103"/>
                </a:xfrm>
                <a:prstGeom prst="ellipse">
                  <a:avLst/>
                </a:prstGeom>
                <a:solidFill>
                  <a:srgbClr val="FF99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D</a:t>
                  </a:r>
                  <a:endParaRPr lang="en-US" sz="1200" dirty="0">
                    <a:solidFill>
                      <a:prstClr val="white"/>
                    </a:solidFill>
                  </a:endParaRPr>
                </a:p>
              </p:txBody>
            </p:sp>
          </p:grpSp>
          <p:grpSp>
            <p:nvGrpSpPr>
              <p:cNvPr id="183" name="Group 182"/>
              <p:cNvGrpSpPr/>
              <p:nvPr/>
            </p:nvGrpSpPr>
            <p:grpSpPr>
              <a:xfrm>
                <a:off x="9227674" y="1540829"/>
                <a:ext cx="360103" cy="1628348"/>
                <a:chOff x="9227674" y="1397954"/>
                <a:chExt cx="360103" cy="1628348"/>
              </a:xfrm>
            </p:grpSpPr>
            <p:sp>
              <p:nvSpPr>
                <p:cNvPr id="188" name="Oval 187"/>
                <p:cNvSpPr/>
                <p:nvPr/>
              </p:nvSpPr>
              <p:spPr>
                <a:xfrm>
                  <a:off x="9227674" y="1397954"/>
                  <a:ext cx="360103" cy="360103"/>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A</a:t>
                  </a:r>
                  <a:endParaRPr lang="en-US" sz="1200" dirty="0">
                    <a:solidFill>
                      <a:prstClr val="white"/>
                    </a:solidFill>
                  </a:endParaRPr>
                </a:p>
              </p:txBody>
            </p:sp>
            <p:sp>
              <p:nvSpPr>
                <p:cNvPr id="189" name="Oval 188"/>
                <p:cNvSpPr/>
                <p:nvPr/>
              </p:nvSpPr>
              <p:spPr>
                <a:xfrm>
                  <a:off x="9227674" y="1831670"/>
                  <a:ext cx="360103" cy="360103"/>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B</a:t>
                  </a:r>
                  <a:endParaRPr lang="en-US" sz="1200" dirty="0">
                    <a:solidFill>
                      <a:prstClr val="white"/>
                    </a:solidFill>
                  </a:endParaRPr>
                </a:p>
              </p:txBody>
            </p:sp>
            <p:sp>
              <p:nvSpPr>
                <p:cNvPr id="190" name="Oval 189"/>
                <p:cNvSpPr/>
                <p:nvPr/>
              </p:nvSpPr>
              <p:spPr>
                <a:xfrm>
                  <a:off x="9227674" y="2247910"/>
                  <a:ext cx="360103" cy="36010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a:t>
                  </a:r>
                  <a:endParaRPr lang="en-US" sz="1200" dirty="0">
                    <a:solidFill>
                      <a:prstClr val="white"/>
                    </a:solidFill>
                  </a:endParaRPr>
                </a:p>
              </p:txBody>
            </p:sp>
            <p:sp>
              <p:nvSpPr>
                <p:cNvPr id="191" name="Oval 190"/>
                <p:cNvSpPr/>
                <p:nvPr/>
              </p:nvSpPr>
              <p:spPr>
                <a:xfrm>
                  <a:off x="9227674" y="2666199"/>
                  <a:ext cx="360103" cy="360103"/>
                </a:xfrm>
                <a:prstGeom prst="ellipse">
                  <a:avLst/>
                </a:prstGeom>
                <a:solidFill>
                  <a:srgbClr val="FF99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D</a:t>
                  </a:r>
                  <a:endParaRPr lang="en-US" sz="1200" dirty="0">
                    <a:solidFill>
                      <a:prstClr val="white"/>
                    </a:solidFill>
                  </a:endParaRPr>
                </a:p>
              </p:txBody>
            </p:sp>
          </p:grpSp>
          <p:sp>
            <p:nvSpPr>
              <p:cNvPr id="184" name="TextBox 183"/>
              <p:cNvSpPr txBox="1"/>
              <p:nvPr/>
            </p:nvSpPr>
            <p:spPr>
              <a:xfrm>
                <a:off x="7366135" y="987883"/>
                <a:ext cx="272832" cy="307776"/>
              </a:xfrm>
              <a:prstGeom prst="rect">
                <a:avLst/>
              </a:prstGeom>
              <a:noFill/>
            </p:spPr>
            <p:txBody>
              <a:bodyPr wrap="none" rtlCol="0">
                <a:spAutoFit/>
              </a:bodyPr>
              <a:lstStyle/>
              <a:p>
                <a:r>
                  <a:rPr lang="en-US" sz="1400" dirty="0" smtClean="0">
                    <a:solidFill>
                      <a:srgbClr val="DADDE0"/>
                    </a:solidFill>
                  </a:rPr>
                  <a:t>1.</a:t>
                </a:r>
                <a:endParaRPr lang="en-US" sz="1400" dirty="0">
                  <a:solidFill>
                    <a:srgbClr val="DADDE0"/>
                  </a:solidFill>
                </a:endParaRPr>
              </a:p>
            </p:txBody>
          </p:sp>
          <p:sp>
            <p:nvSpPr>
              <p:cNvPr id="185" name="TextBox 184"/>
              <p:cNvSpPr txBox="1"/>
              <p:nvPr/>
            </p:nvSpPr>
            <p:spPr>
              <a:xfrm>
                <a:off x="8259475" y="987883"/>
                <a:ext cx="304057" cy="307776"/>
              </a:xfrm>
              <a:prstGeom prst="rect">
                <a:avLst/>
              </a:prstGeom>
              <a:noFill/>
            </p:spPr>
            <p:txBody>
              <a:bodyPr wrap="none" rtlCol="0">
                <a:spAutoFit/>
              </a:bodyPr>
              <a:lstStyle/>
              <a:p>
                <a:r>
                  <a:rPr lang="en-US" sz="1400" dirty="0" smtClean="0">
                    <a:solidFill>
                      <a:srgbClr val="DADDE0"/>
                    </a:solidFill>
                  </a:rPr>
                  <a:t>2.</a:t>
                </a:r>
                <a:endParaRPr lang="en-US" sz="1400" dirty="0">
                  <a:solidFill>
                    <a:srgbClr val="DADDE0"/>
                  </a:solidFill>
                </a:endParaRPr>
              </a:p>
            </p:txBody>
          </p:sp>
          <p:sp>
            <p:nvSpPr>
              <p:cNvPr id="186" name="TextBox 185"/>
              <p:cNvSpPr txBox="1"/>
              <p:nvPr/>
            </p:nvSpPr>
            <p:spPr>
              <a:xfrm>
                <a:off x="9196004" y="987883"/>
                <a:ext cx="300403" cy="307776"/>
              </a:xfrm>
              <a:prstGeom prst="rect">
                <a:avLst/>
              </a:prstGeom>
              <a:noFill/>
            </p:spPr>
            <p:txBody>
              <a:bodyPr wrap="none" rtlCol="0">
                <a:spAutoFit/>
              </a:bodyPr>
              <a:lstStyle/>
              <a:p>
                <a:r>
                  <a:rPr lang="en-US" sz="1400" dirty="0" smtClean="0">
                    <a:solidFill>
                      <a:srgbClr val="DADDE0"/>
                    </a:solidFill>
                  </a:rPr>
                  <a:t>3.</a:t>
                </a:r>
                <a:endParaRPr lang="en-US" sz="1400" dirty="0">
                  <a:solidFill>
                    <a:srgbClr val="DADDE0"/>
                  </a:solidFill>
                </a:endParaRPr>
              </a:p>
            </p:txBody>
          </p:sp>
          <p:sp>
            <p:nvSpPr>
              <p:cNvPr id="187" name="TextBox 186"/>
              <p:cNvSpPr txBox="1"/>
              <p:nvPr/>
            </p:nvSpPr>
            <p:spPr>
              <a:xfrm>
                <a:off x="9576616" y="1105163"/>
                <a:ext cx="511679" cy="246221"/>
              </a:xfrm>
              <a:prstGeom prst="rect">
                <a:avLst/>
              </a:prstGeom>
              <a:noFill/>
            </p:spPr>
            <p:txBody>
              <a:bodyPr wrap="none" rtlCol="0">
                <a:spAutoFit/>
              </a:bodyPr>
              <a:lstStyle/>
              <a:p>
                <a:r>
                  <a:rPr lang="en-US" sz="1000" dirty="0" smtClean="0">
                    <a:solidFill>
                      <a:srgbClr val="DADDE0"/>
                    </a:solidFill>
                  </a:rPr>
                  <a:t>VISITS</a:t>
                </a:r>
                <a:endParaRPr lang="en-US" sz="1000" dirty="0">
                  <a:solidFill>
                    <a:srgbClr val="DADDE0"/>
                  </a:solidFill>
                </a:endParaRPr>
              </a:p>
            </p:txBody>
          </p:sp>
        </p:grpSp>
        <p:grpSp>
          <p:nvGrpSpPr>
            <p:cNvPr id="229" name="Group 228"/>
            <p:cNvGrpSpPr/>
            <p:nvPr/>
          </p:nvGrpSpPr>
          <p:grpSpPr>
            <a:xfrm>
              <a:off x="8801369" y="1033268"/>
              <a:ext cx="3422490" cy="4244235"/>
              <a:chOff x="8801369" y="1033268"/>
              <a:chExt cx="3422490" cy="4244235"/>
            </a:xfrm>
          </p:grpSpPr>
          <p:grpSp>
            <p:nvGrpSpPr>
              <p:cNvPr id="10" name="Group 9"/>
              <p:cNvGrpSpPr/>
              <p:nvPr/>
            </p:nvGrpSpPr>
            <p:grpSpPr>
              <a:xfrm>
                <a:off x="9734747" y="1033268"/>
                <a:ext cx="1901050" cy="1415087"/>
                <a:chOff x="7366135" y="987883"/>
                <a:chExt cx="2930390" cy="2181294"/>
              </a:xfrm>
            </p:grpSpPr>
            <p:cxnSp>
              <p:nvCxnSpPr>
                <p:cNvPr id="4" name="Straight Arrow Connector 3"/>
                <p:cNvCxnSpPr/>
                <p:nvPr/>
              </p:nvCxnSpPr>
              <p:spPr>
                <a:xfrm>
                  <a:off x="7381875" y="1445109"/>
                  <a:ext cx="2914650"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379372" y="1540829"/>
                  <a:ext cx="360103" cy="1628348"/>
                  <a:chOff x="7379372" y="1433929"/>
                  <a:chExt cx="360103" cy="1628348"/>
                </a:xfrm>
              </p:grpSpPr>
              <p:sp>
                <p:nvSpPr>
                  <p:cNvPr id="78" name="Oval 77"/>
                  <p:cNvSpPr/>
                  <p:nvPr/>
                </p:nvSpPr>
                <p:spPr>
                  <a:xfrm>
                    <a:off x="7379372" y="1433929"/>
                    <a:ext cx="360103" cy="360103"/>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A</a:t>
                    </a:r>
                    <a:endParaRPr lang="en-US" sz="1200" dirty="0">
                      <a:solidFill>
                        <a:prstClr val="white"/>
                      </a:solidFill>
                    </a:endParaRPr>
                  </a:p>
                </p:txBody>
              </p:sp>
              <p:sp>
                <p:nvSpPr>
                  <p:cNvPr id="81" name="Oval 80"/>
                  <p:cNvSpPr/>
                  <p:nvPr/>
                </p:nvSpPr>
                <p:spPr>
                  <a:xfrm>
                    <a:off x="7379372" y="1867645"/>
                    <a:ext cx="360103" cy="360103"/>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B</a:t>
                    </a:r>
                    <a:endParaRPr lang="en-US" sz="1200" dirty="0">
                      <a:solidFill>
                        <a:prstClr val="white"/>
                      </a:solidFill>
                    </a:endParaRPr>
                  </a:p>
                </p:txBody>
              </p:sp>
              <p:sp>
                <p:nvSpPr>
                  <p:cNvPr id="83" name="Oval 82"/>
                  <p:cNvSpPr/>
                  <p:nvPr/>
                </p:nvSpPr>
                <p:spPr>
                  <a:xfrm>
                    <a:off x="7379372" y="2283885"/>
                    <a:ext cx="360103" cy="36010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a:t>
                    </a:r>
                    <a:endParaRPr lang="en-US" sz="1200" dirty="0">
                      <a:solidFill>
                        <a:prstClr val="white"/>
                      </a:solidFill>
                    </a:endParaRPr>
                  </a:p>
                </p:txBody>
              </p:sp>
              <p:sp>
                <p:nvSpPr>
                  <p:cNvPr id="84" name="Oval 83"/>
                  <p:cNvSpPr/>
                  <p:nvPr/>
                </p:nvSpPr>
                <p:spPr>
                  <a:xfrm>
                    <a:off x="7379372" y="2702174"/>
                    <a:ext cx="360103" cy="360103"/>
                  </a:xfrm>
                  <a:prstGeom prst="ellipse">
                    <a:avLst/>
                  </a:prstGeom>
                  <a:solidFill>
                    <a:srgbClr val="FF99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D</a:t>
                    </a:r>
                    <a:endParaRPr lang="en-US" sz="1200" dirty="0">
                      <a:solidFill>
                        <a:prstClr val="white"/>
                      </a:solidFill>
                    </a:endParaRPr>
                  </a:p>
                </p:txBody>
              </p:sp>
            </p:grpSp>
            <p:grpSp>
              <p:nvGrpSpPr>
                <p:cNvPr id="7" name="Group 6"/>
                <p:cNvGrpSpPr/>
                <p:nvPr/>
              </p:nvGrpSpPr>
              <p:grpSpPr>
                <a:xfrm>
                  <a:off x="8303523" y="1540829"/>
                  <a:ext cx="360103" cy="1628348"/>
                  <a:chOff x="8305439" y="1412630"/>
                  <a:chExt cx="360103" cy="1628348"/>
                </a:xfrm>
              </p:grpSpPr>
              <p:sp>
                <p:nvSpPr>
                  <p:cNvPr id="85" name="Oval 84"/>
                  <p:cNvSpPr/>
                  <p:nvPr/>
                </p:nvSpPr>
                <p:spPr>
                  <a:xfrm>
                    <a:off x="8305439" y="1412630"/>
                    <a:ext cx="360103" cy="360103"/>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A</a:t>
                    </a:r>
                    <a:endParaRPr lang="en-US" sz="1200" dirty="0">
                      <a:solidFill>
                        <a:prstClr val="white"/>
                      </a:solidFill>
                    </a:endParaRPr>
                  </a:p>
                </p:txBody>
              </p:sp>
              <p:sp>
                <p:nvSpPr>
                  <p:cNvPr id="90" name="Oval 89"/>
                  <p:cNvSpPr/>
                  <p:nvPr/>
                </p:nvSpPr>
                <p:spPr>
                  <a:xfrm>
                    <a:off x="8305439" y="1846346"/>
                    <a:ext cx="360103" cy="360103"/>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B</a:t>
                    </a:r>
                    <a:endParaRPr lang="en-US" sz="1200" dirty="0">
                      <a:solidFill>
                        <a:prstClr val="white"/>
                      </a:solidFill>
                    </a:endParaRPr>
                  </a:p>
                </p:txBody>
              </p:sp>
              <p:sp>
                <p:nvSpPr>
                  <p:cNvPr id="91" name="Oval 90"/>
                  <p:cNvSpPr/>
                  <p:nvPr/>
                </p:nvSpPr>
                <p:spPr>
                  <a:xfrm>
                    <a:off x="8305439" y="2262586"/>
                    <a:ext cx="360103" cy="36010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a:t>
                    </a:r>
                    <a:endParaRPr lang="en-US" sz="1200" dirty="0">
                      <a:solidFill>
                        <a:prstClr val="white"/>
                      </a:solidFill>
                    </a:endParaRPr>
                  </a:p>
                </p:txBody>
              </p:sp>
              <p:sp>
                <p:nvSpPr>
                  <p:cNvPr id="92" name="Oval 91"/>
                  <p:cNvSpPr/>
                  <p:nvPr/>
                </p:nvSpPr>
                <p:spPr>
                  <a:xfrm>
                    <a:off x="8305439" y="2680875"/>
                    <a:ext cx="360103" cy="360103"/>
                  </a:xfrm>
                  <a:prstGeom prst="ellipse">
                    <a:avLst/>
                  </a:prstGeom>
                  <a:solidFill>
                    <a:srgbClr val="FF99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D</a:t>
                    </a:r>
                    <a:endParaRPr lang="en-US" sz="1200" dirty="0">
                      <a:solidFill>
                        <a:prstClr val="white"/>
                      </a:solidFill>
                    </a:endParaRPr>
                  </a:p>
                </p:txBody>
              </p:sp>
            </p:grpSp>
            <p:grpSp>
              <p:nvGrpSpPr>
                <p:cNvPr id="6" name="Group 5"/>
                <p:cNvGrpSpPr/>
                <p:nvPr/>
              </p:nvGrpSpPr>
              <p:grpSpPr>
                <a:xfrm>
                  <a:off x="9227674" y="1540829"/>
                  <a:ext cx="360103" cy="1628348"/>
                  <a:chOff x="9227674" y="1397954"/>
                  <a:chExt cx="360103" cy="1628348"/>
                </a:xfrm>
              </p:grpSpPr>
              <p:sp>
                <p:nvSpPr>
                  <p:cNvPr id="94" name="Oval 93"/>
                  <p:cNvSpPr/>
                  <p:nvPr/>
                </p:nvSpPr>
                <p:spPr>
                  <a:xfrm>
                    <a:off x="9227674" y="1397954"/>
                    <a:ext cx="360103" cy="360103"/>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A</a:t>
                    </a:r>
                    <a:endParaRPr lang="en-US" sz="1200" dirty="0">
                      <a:solidFill>
                        <a:prstClr val="white"/>
                      </a:solidFill>
                    </a:endParaRPr>
                  </a:p>
                </p:txBody>
              </p:sp>
              <p:sp>
                <p:nvSpPr>
                  <p:cNvPr id="95" name="Oval 94"/>
                  <p:cNvSpPr/>
                  <p:nvPr/>
                </p:nvSpPr>
                <p:spPr>
                  <a:xfrm>
                    <a:off x="9227674" y="1831670"/>
                    <a:ext cx="360103" cy="360103"/>
                  </a:xfrm>
                  <a:prstGeom prst="ellipse">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B</a:t>
                    </a:r>
                    <a:endParaRPr lang="en-US" sz="1200" dirty="0">
                      <a:solidFill>
                        <a:prstClr val="white"/>
                      </a:solidFill>
                    </a:endParaRPr>
                  </a:p>
                </p:txBody>
              </p:sp>
              <p:sp>
                <p:nvSpPr>
                  <p:cNvPr id="96" name="Oval 95"/>
                  <p:cNvSpPr/>
                  <p:nvPr/>
                </p:nvSpPr>
                <p:spPr>
                  <a:xfrm>
                    <a:off x="9227674" y="2247910"/>
                    <a:ext cx="360103" cy="360103"/>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a:t>
                    </a:r>
                    <a:endParaRPr lang="en-US" sz="1200" dirty="0">
                      <a:solidFill>
                        <a:prstClr val="white"/>
                      </a:solidFill>
                    </a:endParaRPr>
                  </a:p>
                </p:txBody>
              </p:sp>
              <p:sp>
                <p:nvSpPr>
                  <p:cNvPr id="97" name="Oval 96"/>
                  <p:cNvSpPr/>
                  <p:nvPr/>
                </p:nvSpPr>
                <p:spPr>
                  <a:xfrm>
                    <a:off x="9227674" y="2666199"/>
                    <a:ext cx="360103" cy="360103"/>
                  </a:xfrm>
                  <a:prstGeom prst="ellipse">
                    <a:avLst/>
                  </a:prstGeom>
                  <a:solidFill>
                    <a:srgbClr val="FF99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D</a:t>
                    </a:r>
                    <a:endParaRPr lang="en-US" sz="1200" dirty="0">
                      <a:solidFill>
                        <a:prstClr val="white"/>
                      </a:solidFill>
                    </a:endParaRPr>
                  </a:p>
                </p:txBody>
              </p:sp>
            </p:grpSp>
            <p:sp>
              <p:nvSpPr>
                <p:cNvPr id="9" name="TextBox 8"/>
                <p:cNvSpPr txBox="1"/>
                <p:nvPr/>
              </p:nvSpPr>
              <p:spPr>
                <a:xfrm>
                  <a:off x="7366135" y="987883"/>
                  <a:ext cx="272832" cy="307776"/>
                </a:xfrm>
                <a:prstGeom prst="rect">
                  <a:avLst/>
                </a:prstGeom>
                <a:noFill/>
              </p:spPr>
              <p:txBody>
                <a:bodyPr wrap="none" rtlCol="0">
                  <a:spAutoFit/>
                </a:bodyPr>
                <a:lstStyle/>
                <a:p>
                  <a:r>
                    <a:rPr lang="en-US" sz="1400" dirty="0" smtClean="0">
                      <a:solidFill>
                        <a:srgbClr val="DADDE0"/>
                      </a:solidFill>
                    </a:rPr>
                    <a:t>1.</a:t>
                  </a:r>
                  <a:endParaRPr lang="en-US" sz="1400" dirty="0">
                    <a:solidFill>
                      <a:srgbClr val="DADDE0"/>
                    </a:solidFill>
                  </a:endParaRPr>
                </a:p>
              </p:txBody>
            </p:sp>
            <p:sp>
              <p:nvSpPr>
                <p:cNvPr id="101" name="TextBox 100"/>
                <p:cNvSpPr txBox="1"/>
                <p:nvPr/>
              </p:nvSpPr>
              <p:spPr>
                <a:xfrm>
                  <a:off x="8259475" y="987883"/>
                  <a:ext cx="304057" cy="307776"/>
                </a:xfrm>
                <a:prstGeom prst="rect">
                  <a:avLst/>
                </a:prstGeom>
                <a:noFill/>
              </p:spPr>
              <p:txBody>
                <a:bodyPr wrap="none" rtlCol="0">
                  <a:spAutoFit/>
                </a:bodyPr>
                <a:lstStyle/>
                <a:p>
                  <a:r>
                    <a:rPr lang="en-US" sz="1400" dirty="0" smtClean="0">
                      <a:solidFill>
                        <a:srgbClr val="DADDE0"/>
                      </a:solidFill>
                    </a:rPr>
                    <a:t>2.</a:t>
                  </a:r>
                  <a:endParaRPr lang="en-US" sz="1400" dirty="0">
                    <a:solidFill>
                      <a:srgbClr val="DADDE0"/>
                    </a:solidFill>
                  </a:endParaRPr>
                </a:p>
              </p:txBody>
            </p:sp>
            <p:sp>
              <p:nvSpPr>
                <p:cNvPr id="102" name="TextBox 101"/>
                <p:cNvSpPr txBox="1"/>
                <p:nvPr/>
              </p:nvSpPr>
              <p:spPr>
                <a:xfrm>
                  <a:off x="9196004" y="987883"/>
                  <a:ext cx="300403" cy="307776"/>
                </a:xfrm>
                <a:prstGeom prst="rect">
                  <a:avLst/>
                </a:prstGeom>
                <a:noFill/>
              </p:spPr>
              <p:txBody>
                <a:bodyPr wrap="none" rtlCol="0">
                  <a:spAutoFit/>
                </a:bodyPr>
                <a:lstStyle/>
                <a:p>
                  <a:r>
                    <a:rPr lang="en-US" sz="1400" dirty="0" smtClean="0">
                      <a:solidFill>
                        <a:srgbClr val="DADDE0"/>
                      </a:solidFill>
                    </a:rPr>
                    <a:t>3.</a:t>
                  </a:r>
                  <a:endParaRPr lang="en-US" sz="1400" dirty="0">
                    <a:solidFill>
                      <a:srgbClr val="DADDE0"/>
                    </a:solidFill>
                  </a:endParaRPr>
                </a:p>
              </p:txBody>
            </p:sp>
            <p:sp>
              <p:nvSpPr>
                <p:cNvPr id="103" name="TextBox 102"/>
                <p:cNvSpPr txBox="1"/>
                <p:nvPr/>
              </p:nvSpPr>
              <p:spPr>
                <a:xfrm>
                  <a:off x="9576616" y="1105163"/>
                  <a:ext cx="511679" cy="246221"/>
                </a:xfrm>
                <a:prstGeom prst="rect">
                  <a:avLst/>
                </a:prstGeom>
                <a:noFill/>
              </p:spPr>
              <p:txBody>
                <a:bodyPr wrap="none" rtlCol="0">
                  <a:spAutoFit/>
                </a:bodyPr>
                <a:lstStyle/>
                <a:p>
                  <a:r>
                    <a:rPr lang="en-US" sz="1000" dirty="0" smtClean="0">
                      <a:solidFill>
                        <a:srgbClr val="DADDE0"/>
                      </a:solidFill>
                    </a:rPr>
                    <a:t>VISITS</a:t>
                  </a:r>
                  <a:endParaRPr lang="en-US" sz="1000" dirty="0">
                    <a:solidFill>
                      <a:srgbClr val="DADDE0"/>
                    </a:solidFill>
                  </a:endParaRPr>
                </a:p>
              </p:txBody>
            </p:sp>
          </p:grpSp>
          <p:sp>
            <p:nvSpPr>
              <p:cNvPr id="201" name="TextBox 200"/>
              <p:cNvSpPr txBox="1"/>
              <p:nvPr/>
            </p:nvSpPr>
            <p:spPr>
              <a:xfrm>
                <a:off x="8801369" y="2585172"/>
                <a:ext cx="3422490" cy="461665"/>
              </a:xfrm>
              <a:prstGeom prst="rect">
                <a:avLst/>
              </a:prstGeom>
              <a:noFill/>
            </p:spPr>
            <p:txBody>
              <a:bodyPr wrap="square" rtlCol="0">
                <a:spAutoFit/>
              </a:bodyPr>
              <a:lstStyle/>
              <a:p>
                <a:pPr algn="ctr"/>
                <a:r>
                  <a:rPr lang="en-US" sz="1200" dirty="0" smtClean="0">
                    <a:solidFill>
                      <a:prstClr val="white"/>
                    </a:solidFill>
                  </a:rPr>
                  <a:t>Figure out the visitor’s propensity for conversion</a:t>
                </a:r>
              </a:p>
              <a:p>
                <a:pPr algn="ctr"/>
                <a:r>
                  <a:rPr lang="en-US" sz="1200" dirty="0" smtClean="0">
                    <a:solidFill>
                      <a:prstClr val="white"/>
                    </a:solidFill>
                  </a:rPr>
                  <a:t>for each offer (or modeling group)</a:t>
                </a:r>
                <a:endParaRPr lang="en-US" sz="1200" dirty="0">
                  <a:solidFill>
                    <a:prstClr val="white"/>
                  </a:solidFill>
                </a:endParaRPr>
              </a:p>
            </p:txBody>
          </p:sp>
          <p:sp>
            <p:nvSpPr>
              <p:cNvPr id="203" name="TextBox 202"/>
              <p:cNvSpPr txBox="1"/>
              <p:nvPr/>
            </p:nvSpPr>
            <p:spPr>
              <a:xfrm>
                <a:off x="8801369" y="4815838"/>
                <a:ext cx="3422490" cy="461665"/>
              </a:xfrm>
              <a:prstGeom prst="rect">
                <a:avLst/>
              </a:prstGeom>
              <a:noFill/>
            </p:spPr>
            <p:txBody>
              <a:bodyPr wrap="square" rtlCol="0">
                <a:spAutoFit/>
              </a:bodyPr>
              <a:lstStyle/>
              <a:p>
                <a:r>
                  <a:rPr lang="en-US" sz="1200" dirty="0" smtClean="0">
                    <a:solidFill>
                      <a:prstClr val="white"/>
                    </a:solidFill>
                  </a:rPr>
                  <a:t>Using a discounted likelihood metric, figure out the best offer to show NOW across all future likelihoods</a:t>
                </a:r>
              </a:p>
            </p:txBody>
          </p:sp>
          <p:sp>
            <p:nvSpPr>
              <p:cNvPr id="223" name="Oval 222"/>
              <p:cNvSpPr/>
              <p:nvPr/>
            </p:nvSpPr>
            <p:spPr>
              <a:xfrm>
                <a:off x="8979701" y="2263275"/>
                <a:ext cx="346075" cy="34607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00">
                        <a:lumMod val="65000"/>
                        <a:lumOff val="35000"/>
                      </a:srgbClr>
                    </a:solidFill>
                  </a:rPr>
                  <a:t>3</a:t>
                </a:r>
                <a:endParaRPr lang="en-US" sz="1600" dirty="0">
                  <a:solidFill>
                    <a:srgbClr val="000000">
                      <a:lumMod val="65000"/>
                      <a:lumOff val="35000"/>
                    </a:srgbClr>
                  </a:solidFill>
                </a:endParaRPr>
              </a:p>
            </p:txBody>
          </p:sp>
          <p:sp>
            <p:nvSpPr>
              <p:cNvPr id="226" name="Oval 225"/>
              <p:cNvSpPr/>
              <p:nvPr/>
            </p:nvSpPr>
            <p:spPr>
              <a:xfrm>
                <a:off x="8979701" y="4480435"/>
                <a:ext cx="346075" cy="34607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00">
                        <a:lumMod val="65000"/>
                        <a:lumOff val="35000"/>
                      </a:srgbClr>
                    </a:solidFill>
                  </a:rPr>
                  <a:t>3</a:t>
                </a:r>
                <a:endParaRPr lang="en-US" sz="1600" dirty="0">
                  <a:solidFill>
                    <a:srgbClr val="000000">
                      <a:lumMod val="65000"/>
                      <a:lumOff val="35000"/>
                    </a:srgbClr>
                  </a:solidFill>
                </a:endParaRPr>
              </a:p>
            </p:txBody>
          </p:sp>
        </p:grpSp>
      </p:grpSp>
      <p:cxnSp>
        <p:nvCxnSpPr>
          <p:cNvPr id="231" name="Straight Connector 230"/>
          <p:cNvCxnSpPr>
            <a:stCxn id="196" idx="6"/>
            <a:endCxn id="193" idx="1"/>
          </p:cNvCxnSpPr>
          <p:nvPr/>
        </p:nvCxnSpPr>
        <p:spPr>
          <a:xfrm>
            <a:off x="9976946" y="3713909"/>
            <a:ext cx="400131" cy="19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93" idx="5"/>
            <a:endCxn id="191" idx="1"/>
          </p:cNvCxnSpPr>
          <p:nvPr/>
        </p:nvCxnSpPr>
        <p:spPr>
          <a:xfrm>
            <a:off x="10542265" y="4077871"/>
            <a:ext cx="434342" cy="37620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3001385" y="1265718"/>
            <a:ext cx="6345436" cy="5262242"/>
            <a:chOff x="5255390" y="1071820"/>
            <a:chExt cx="6345436" cy="5262242"/>
          </a:xfrm>
        </p:grpSpPr>
        <p:pic>
          <p:nvPicPr>
            <p:cNvPr id="248" name="Picture 24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255390" y="1071820"/>
              <a:ext cx="6345436" cy="5262242"/>
            </a:xfrm>
            <a:prstGeom prst="rect">
              <a:avLst/>
            </a:prstGeom>
          </p:spPr>
        </p:pic>
        <p:pic>
          <p:nvPicPr>
            <p:cNvPr id="249" name="Picture 248"/>
            <p:cNvPicPr>
              <a:picLocks noChangeAspect="1"/>
            </p:cNvPicPr>
            <p:nvPr/>
          </p:nvPicPr>
          <p:blipFill rotWithShape="1">
            <a:blip r:embed="rId14" cstate="screen">
              <a:extLst>
                <a:ext uri="{28A0092B-C50C-407E-A947-70E740481C1C}">
                  <a14:useLocalDpi xmlns:a14="http://schemas.microsoft.com/office/drawing/2010/main"/>
                </a:ext>
              </a:extLst>
            </a:blip>
            <a:srcRect b="19258"/>
            <a:stretch/>
          </p:blipFill>
          <p:spPr>
            <a:xfrm>
              <a:off x="5576192" y="1390130"/>
              <a:ext cx="5741144" cy="3613442"/>
            </a:xfrm>
            <a:prstGeom prst="rect">
              <a:avLst/>
            </a:prstGeom>
            <a:ln>
              <a:solidFill>
                <a:schemeClr val="tx1"/>
              </a:solidFill>
            </a:ln>
          </p:spPr>
        </p:pic>
      </p:grpSp>
      <p:pic>
        <p:nvPicPr>
          <p:cNvPr id="250" name="Picture 249"/>
          <p:cNvPicPr>
            <a:picLocks noChangeAspect="1"/>
          </p:cNvPicPr>
          <p:nvPr/>
        </p:nvPicPr>
        <p:blipFill rotWithShape="1">
          <a:blip r:embed="rId15" cstate="screen">
            <a:extLst>
              <a:ext uri="{28A0092B-C50C-407E-A947-70E740481C1C}">
                <a14:useLocalDpi xmlns:a14="http://schemas.microsoft.com/office/drawing/2010/main"/>
              </a:ext>
            </a:extLst>
          </a:blip>
          <a:srcRect t="1" b="27849"/>
          <a:stretch/>
        </p:blipFill>
        <p:spPr>
          <a:xfrm>
            <a:off x="3312486" y="1584028"/>
            <a:ext cx="5741144" cy="3605022"/>
          </a:xfrm>
          <a:prstGeom prst="rect">
            <a:avLst/>
          </a:prstGeom>
          <a:ln>
            <a:solidFill>
              <a:schemeClr val="tx1"/>
            </a:solidFill>
          </a:ln>
        </p:spPr>
      </p:pic>
      <p:pic>
        <p:nvPicPr>
          <p:cNvPr id="251" name="Picture 250"/>
          <p:cNvPicPr>
            <a:picLocks noChangeAspect="1"/>
          </p:cNvPicPr>
          <p:nvPr/>
        </p:nvPicPr>
        <p:blipFill rotWithShape="1">
          <a:blip r:embed="rId16" cstate="screen">
            <a:extLst>
              <a:ext uri="{28A0092B-C50C-407E-A947-70E740481C1C}">
                <a14:useLocalDpi xmlns:a14="http://schemas.microsoft.com/office/drawing/2010/main"/>
              </a:ext>
            </a:extLst>
          </a:blip>
          <a:srcRect b="19596"/>
          <a:stretch/>
        </p:blipFill>
        <p:spPr>
          <a:xfrm>
            <a:off x="3312486" y="1577136"/>
            <a:ext cx="5741144" cy="3599313"/>
          </a:xfrm>
          <a:prstGeom prst="rect">
            <a:avLst/>
          </a:prstGeom>
          <a:ln>
            <a:solidFill>
              <a:schemeClr val="tx1"/>
            </a:solidFill>
          </a:ln>
        </p:spPr>
      </p:pic>
    </p:spTree>
    <p:extLst>
      <p:ext uri="{BB962C8B-B14F-4D97-AF65-F5344CB8AC3E}">
        <p14:creationId xmlns:p14="http://schemas.microsoft.com/office/powerpoint/2010/main" val="1537429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fade">
                                      <p:cBhvr>
                                        <p:cTn id="15" dur="500"/>
                                        <p:tgtEl>
                                          <p:spTgt spid="1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8"/>
                                        </p:tgtEl>
                                        <p:attrNameLst>
                                          <p:attrName>style.visibility</p:attrName>
                                        </p:attrNameLst>
                                      </p:cBhvr>
                                      <p:to>
                                        <p:strVal val="visible"/>
                                      </p:to>
                                    </p:set>
                                    <p:animEffect transition="in" filter="fade">
                                      <p:cBhvr>
                                        <p:cTn id="18" dur="500"/>
                                        <p:tgtEl>
                                          <p:spTgt spid="17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8"/>
                                        </p:tgtEl>
                                        <p:attrNameLst>
                                          <p:attrName>style.visibility</p:attrName>
                                        </p:attrNameLst>
                                      </p:cBhvr>
                                      <p:to>
                                        <p:strVal val="visible"/>
                                      </p:to>
                                    </p:set>
                                    <p:animEffect transition="in" filter="fade">
                                      <p:cBhvr>
                                        <p:cTn id="35" dur="500"/>
                                        <p:tgtEl>
                                          <p:spTgt spid="228"/>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0"/>
                                        </p:tgtEl>
                                        <p:attrNameLst>
                                          <p:attrName>style.visibility</p:attrName>
                                        </p:attrNameLst>
                                      </p:cBhvr>
                                      <p:to>
                                        <p:strVal val="visible"/>
                                      </p:to>
                                    </p:set>
                                    <p:animEffect transition="in" filter="fade">
                                      <p:cBhvr>
                                        <p:cTn id="42" dur="500"/>
                                        <p:tgtEl>
                                          <p:spTgt spid="220"/>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21"/>
                                        </p:tgtEl>
                                        <p:attrNameLst>
                                          <p:attrName>style.visibility</p:attrName>
                                        </p:attrNameLst>
                                      </p:cBhvr>
                                      <p:to>
                                        <p:strVal val="visible"/>
                                      </p:to>
                                    </p:set>
                                    <p:animEffect transition="in" filter="fade">
                                      <p:cBhvr>
                                        <p:cTn id="46" dur="500"/>
                                        <p:tgtEl>
                                          <p:spTgt spid="2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8"/>
                                        </p:tgtEl>
                                        <p:attrNameLst>
                                          <p:attrName>style.visibility</p:attrName>
                                        </p:attrNameLst>
                                      </p:cBhvr>
                                      <p:to>
                                        <p:strVal val="visible"/>
                                      </p:to>
                                    </p:set>
                                    <p:animEffect transition="in" filter="fade">
                                      <p:cBhvr>
                                        <p:cTn id="49" dur="500"/>
                                        <p:tgtEl>
                                          <p:spTgt spid="218"/>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219"/>
                                        </p:tgtEl>
                                        <p:attrNameLst>
                                          <p:attrName>style.visibility</p:attrName>
                                        </p:attrNameLst>
                                      </p:cBhvr>
                                      <p:to>
                                        <p:strVal val="visible"/>
                                      </p:to>
                                    </p:set>
                                    <p:animEffect transition="in" filter="fade">
                                      <p:cBhvr>
                                        <p:cTn id="53" dur="500"/>
                                        <p:tgtEl>
                                          <p:spTgt spid="2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2"/>
                                        </p:tgtEl>
                                        <p:attrNameLst>
                                          <p:attrName>style.visibility</p:attrName>
                                        </p:attrNameLst>
                                      </p:cBhvr>
                                      <p:to>
                                        <p:strVal val="visible"/>
                                      </p:to>
                                    </p:set>
                                    <p:animEffect transition="in" filter="fade">
                                      <p:cBhvr>
                                        <p:cTn id="56" dur="500"/>
                                        <p:tgtEl>
                                          <p:spTgt spid="2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34"/>
                                        </p:tgtEl>
                                        <p:attrNameLst>
                                          <p:attrName>style.visibility</p:attrName>
                                        </p:attrNameLst>
                                      </p:cBhvr>
                                      <p:to>
                                        <p:strVal val="visible"/>
                                      </p:to>
                                    </p:set>
                                    <p:animEffect transition="in" filter="fade">
                                      <p:cBhvr>
                                        <p:cTn id="61" dur="500"/>
                                        <p:tgtEl>
                                          <p:spTgt spid="234"/>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231"/>
                                        </p:tgtEl>
                                        <p:attrNameLst>
                                          <p:attrName>style.visibility</p:attrName>
                                        </p:attrNameLst>
                                      </p:cBhvr>
                                      <p:to>
                                        <p:strVal val="visible"/>
                                      </p:to>
                                    </p:set>
                                    <p:animEffect transition="in" filter="wipe(up)">
                                      <p:cBhvr>
                                        <p:cTn id="65" dur="500"/>
                                        <p:tgtEl>
                                          <p:spTgt spid="231"/>
                                        </p:tgtEl>
                                      </p:cBhvr>
                                    </p:animEffect>
                                  </p:childTnLst>
                                </p:cTn>
                              </p:par>
                            </p:childTnLst>
                          </p:cTn>
                        </p:par>
                        <p:par>
                          <p:cTn id="66" fill="hold">
                            <p:stCondLst>
                              <p:cond delay="1000"/>
                            </p:stCondLst>
                            <p:childTnLst>
                              <p:par>
                                <p:cTn id="67" presetID="22" presetClass="entr" presetSubtype="1" fill="hold" nodeType="afterEffect">
                                  <p:stCondLst>
                                    <p:cond delay="0"/>
                                  </p:stCondLst>
                                  <p:childTnLst>
                                    <p:set>
                                      <p:cBhvr>
                                        <p:cTn id="68" dur="1" fill="hold">
                                          <p:stCondLst>
                                            <p:cond delay="0"/>
                                          </p:stCondLst>
                                        </p:cTn>
                                        <p:tgtEl>
                                          <p:spTgt spid="233"/>
                                        </p:tgtEl>
                                        <p:attrNameLst>
                                          <p:attrName>style.visibility</p:attrName>
                                        </p:attrNameLst>
                                      </p:cBhvr>
                                      <p:to>
                                        <p:strVal val="visible"/>
                                      </p:to>
                                    </p:set>
                                    <p:animEffect transition="in" filter="wipe(up)">
                                      <p:cBhvr>
                                        <p:cTn id="69" dur="500"/>
                                        <p:tgtEl>
                                          <p:spTgt spid="233"/>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41"/>
                                        </p:tgtEl>
                                        <p:attrNameLst>
                                          <p:attrName>style.visibility</p:attrName>
                                        </p:attrNameLst>
                                      </p:cBhvr>
                                      <p:to>
                                        <p:strVal val="visible"/>
                                      </p:to>
                                    </p:set>
                                    <p:animEffect transition="in" filter="fade">
                                      <p:cBhvr>
                                        <p:cTn id="76" dur="500"/>
                                        <p:tgtEl>
                                          <p:spTgt spid="14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8"/>
                                        </p:tgtEl>
                                      </p:cBhvr>
                                    </p:animEffect>
                                    <p:set>
                                      <p:cBhvr>
                                        <p:cTn id="81" dur="1" fill="hold">
                                          <p:stCondLst>
                                            <p:cond delay="499"/>
                                          </p:stCondLst>
                                        </p:cTn>
                                        <p:tgtEl>
                                          <p:spTgt spid="18"/>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5"/>
                                        </p:tgtEl>
                                      </p:cBhvr>
                                    </p:animEffect>
                                    <p:set>
                                      <p:cBhvr>
                                        <p:cTn id="84" dur="1" fill="hold">
                                          <p:stCondLst>
                                            <p:cond delay="499"/>
                                          </p:stCondLst>
                                        </p:cTn>
                                        <p:tgtEl>
                                          <p:spTgt spid="5"/>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40"/>
                                        </p:tgtEl>
                                      </p:cBhvr>
                                    </p:animEffect>
                                    <p:set>
                                      <p:cBhvr>
                                        <p:cTn id="87" dur="1" fill="hold">
                                          <p:stCondLst>
                                            <p:cond delay="499"/>
                                          </p:stCondLst>
                                        </p:cTn>
                                        <p:tgtEl>
                                          <p:spTgt spid="140"/>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8"/>
                                        </p:tgtEl>
                                      </p:cBhvr>
                                    </p:animEffect>
                                    <p:set>
                                      <p:cBhvr>
                                        <p:cTn id="90" dur="1" fill="hold">
                                          <p:stCondLst>
                                            <p:cond delay="499"/>
                                          </p:stCondLst>
                                        </p:cTn>
                                        <p:tgtEl>
                                          <p:spTgt spid="178"/>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23"/>
                                        </p:tgtEl>
                                      </p:cBhvr>
                                    </p:animEffect>
                                    <p:set>
                                      <p:cBhvr>
                                        <p:cTn id="96" dur="1" fill="hold">
                                          <p:stCondLst>
                                            <p:cond delay="499"/>
                                          </p:stCondLst>
                                        </p:cTn>
                                        <p:tgtEl>
                                          <p:spTgt spid="23"/>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31"/>
                                        </p:tgtEl>
                                      </p:cBhvr>
                                    </p:animEffect>
                                    <p:set>
                                      <p:cBhvr>
                                        <p:cTn id="99" dur="1" fill="hold">
                                          <p:stCondLst>
                                            <p:cond delay="499"/>
                                          </p:stCondLst>
                                        </p:cTn>
                                        <p:tgtEl>
                                          <p:spTgt spid="31"/>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228"/>
                                        </p:tgtEl>
                                      </p:cBhvr>
                                    </p:animEffect>
                                    <p:set>
                                      <p:cBhvr>
                                        <p:cTn id="102" dur="1" fill="hold">
                                          <p:stCondLst>
                                            <p:cond delay="499"/>
                                          </p:stCondLst>
                                        </p:cTn>
                                        <p:tgtEl>
                                          <p:spTgt spid="22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22"/>
                                        </p:tgtEl>
                                      </p:cBhvr>
                                    </p:animEffect>
                                    <p:set>
                                      <p:cBhvr>
                                        <p:cTn id="105" dur="1" fill="hold">
                                          <p:stCondLst>
                                            <p:cond delay="499"/>
                                          </p:stCondLst>
                                        </p:cTn>
                                        <p:tgtEl>
                                          <p:spTgt spid="22"/>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220"/>
                                        </p:tgtEl>
                                      </p:cBhvr>
                                    </p:animEffect>
                                    <p:set>
                                      <p:cBhvr>
                                        <p:cTn id="108" dur="1" fill="hold">
                                          <p:stCondLst>
                                            <p:cond delay="499"/>
                                          </p:stCondLst>
                                        </p:cTn>
                                        <p:tgtEl>
                                          <p:spTgt spid="220"/>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221"/>
                                        </p:tgtEl>
                                      </p:cBhvr>
                                    </p:animEffect>
                                    <p:set>
                                      <p:cBhvr>
                                        <p:cTn id="111" dur="1" fill="hold">
                                          <p:stCondLst>
                                            <p:cond delay="499"/>
                                          </p:stCondLst>
                                        </p:cTn>
                                        <p:tgtEl>
                                          <p:spTgt spid="221"/>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18"/>
                                        </p:tgtEl>
                                      </p:cBhvr>
                                    </p:animEffect>
                                    <p:set>
                                      <p:cBhvr>
                                        <p:cTn id="114" dur="1" fill="hold">
                                          <p:stCondLst>
                                            <p:cond delay="499"/>
                                          </p:stCondLst>
                                        </p:cTn>
                                        <p:tgtEl>
                                          <p:spTgt spid="218"/>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219"/>
                                        </p:tgtEl>
                                      </p:cBhvr>
                                    </p:animEffect>
                                    <p:set>
                                      <p:cBhvr>
                                        <p:cTn id="117" dur="1" fill="hold">
                                          <p:stCondLst>
                                            <p:cond delay="499"/>
                                          </p:stCondLst>
                                        </p:cTn>
                                        <p:tgtEl>
                                          <p:spTgt spid="219"/>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222"/>
                                        </p:tgtEl>
                                      </p:cBhvr>
                                    </p:animEffect>
                                    <p:set>
                                      <p:cBhvr>
                                        <p:cTn id="120" dur="1" fill="hold">
                                          <p:stCondLst>
                                            <p:cond delay="499"/>
                                          </p:stCondLst>
                                        </p:cTn>
                                        <p:tgtEl>
                                          <p:spTgt spid="222"/>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234"/>
                                        </p:tgtEl>
                                      </p:cBhvr>
                                    </p:animEffect>
                                    <p:set>
                                      <p:cBhvr>
                                        <p:cTn id="123" dur="1" fill="hold">
                                          <p:stCondLst>
                                            <p:cond delay="499"/>
                                          </p:stCondLst>
                                        </p:cTn>
                                        <p:tgtEl>
                                          <p:spTgt spid="234"/>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231"/>
                                        </p:tgtEl>
                                      </p:cBhvr>
                                    </p:animEffect>
                                    <p:set>
                                      <p:cBhvr>
                                        <p:cTn id="126" dur="1" fill="hold">
                                          <p:stCondLst>
                                            <p:cond delay="499"/>
                                          </p:stCondLst>
                                        </p:cTn>
                                        <p:tgtEl>
                                          <p:spTgt spid="231"/>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233"/>
                                        </p:tgtEl>
                                      </p:cBhvr>
                                    </p:animEffect>
                                    <p:set>
                                      <p:cBhvr>
                                        <p:cTn id="129" dur="1" fill="hold">
                                          <p:stCondLst>
                                            <p:cond delay="499"/>
                                          </p:stCondLst>
                                        </p:cTn>
                                        <p:tgtEl>
                                          <p:spTgt spid="233"/>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1"/>
                                        </p:tgtEl>
                                      </p:cBhvr>
                                    </p:animEffect>
                                    <p:set>
                                      <p:cBhvr>
                                        <p:cTn id="132" dur="1" fill="hold">
                                          <p:stCondLst>
                                            <p:cond delay="499"/>
                                          </p:stCondLst>
                                        </p:cTn>
                                        <p:tgtEl>
                                          <p:spTgt spid="11"/>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141"/>
                                        </p:tgtEl>
                                      </p:cBhvr>
                                    </p:animEffect>
                                    <p:set>
                                      <p:cBhvr>
                                        <p:cTn id="135" dur="1" fill="hold">
                                          <p:stCondLst>
                                            <p:cond delay="499"/>
                                          </p:stCondLst>
                                        </p:cTn>
                                        <p:tgtEl>
                                          <p:spTgt spid="141"/>
                                        </p:tgtEl>
                                        <p:attrNameLst>
                                          <p:attrName>style.visibility</p:attrName>
                                        </p:attrNameLst>
                                      </p:cBhvr>
                                      <p:to>
                                        <p:strVal val="hidden"/>
                                      </p:to>
                                    </p:set>
                                  </p:childTnLst>
                                </p:cTn>
                              </p:par>
                            </p:childTnLst>
                          </p:cTn>
                        </p:par>
                        <p:par>
                          <p:cTn id="136" fill="hold">
                            <p:stCondLst>
                              <p:cond delay="500"/>
                            </p:stCondLst>
                            <p:childTnLst>
                              <p:par>
                                <p:cTn id="137" presetID="10" presetClass="entr" presetSubtype="0" fill="hold" nodeType="afterEffect">
                                  <p:stCondLst>
                                    <p:cond delay="0"/>
                                  </p:stCondLst>
                                  <p:childTnLst>
                                    <p:set>
                                      <p:cBhvr>
                                        <p:cTn id="138" dur="1" fill="hold">
                                          <p:stCondLst>
                                            <p:cond delay="0"/>
                                          </p:stCondLst>
                                        </p:cTn>
                                        <p:tgtEl>
                                          <p:spTgt spid="247"/>
                                        </p:tgtEl>
                                        <p:attrNameLst>
                                          <p:attrName>style.visibility</p:attrName>
                                        </p:attrNameLst>
                                      </p:cBhvr>
                                      <p:to>
                                        <p:strVal val="visible"/>
                                      </p:to>
                                    </p:set>
                                    <p:animEffect transition="in" filter="fade">
                                      <p:cBhvr>
                                        <p:cTn id="139" dur="500"/>
                                        <p:tgtEl>
                                          <p:spTgt spid="24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nodeType="clickEffect">
                                  <p:stCondLst>
                                    <p:cond delay="0"/>
                                  </p:stCondLst>
                                  <p:childTnLst>
                                    <p:set>
                                      <p:cBhvr>
                                        <p:cTn id="143" dur="1" fill="hold">
                                          <p:stCondLst>
                                            <p:cond delay="0"/>
                                          </p:stCondLst>
                                        </p:cTn>
                                        <p:tgtEl>
                                          <p:spTgt spid="250"/>
                                        </p:tgtEl>
                                        <p:attrNameLst>
                                          <p:attrName>style.visibility</p:attrName>
                                        </p:attrNameLst>
                                      </p:cBhvr>
                                      <p:to>
                                        <p:strVal val="visible"/>
                                      </p:to>
                                    </p:set>
                                    <p:animEffect transition="in" filter="wipe(up)">
                                      <p:cBhvr>
                                        <p:cTn id="144" dur="500"/>
                                        <p:tgtEl>
                                          <p:spTgt spid="25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nodeType="clickEffect">
                                  <p:stCondLst>
                                    <p:cond delay="0"/>
                                  </p:stCondLst>
                                  <p:childTnLst>
                                    <p:set>
                                      <p:cBhvr>
                                        <p:cTn id="148" dur="1" fill="hold">
                                          <p:stCondLst>
                                            <p:cond delay="0"/>
                                          </p:stCondLst>
                                        </p:cTn>
                                        <p:tgtEl>
                                          <p:spTgt spid="251"/>
                                        </p:tgtEl>
                                        <p:attrNameLst>
                                          <p:attrName>style.visibility</p:attrName>
                                        </p:attrNameLst>
                                      </p:cBhvr>
                                      <p:to>
                                        <p:strVal val="visible"/>
                                      </p:to>
                                    </p:set>
                                    <p:animEffect transition="in" filter="wipe(up)">
                                      <p:cBhvr>
                                        <p:cTn id="149"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8" grpId="1" animBg="1"/>
      <p:bldP spid="16" grpId="0" animBg="1"/>
      <p:bldP spid="16" grpId="1" animBg="1"/>
      <p:bldP spid="5" grpId="0"/>
      <p:bldP spid="5" grpId="1"/>
      <p:bldP spid="140" grpId="0"/>
      <p:bldP spid="140" grpId="1"/>
      <p:bldP spid="11" grpId="0" animBg="1"/>
      <p:bldP spid="11" grpId="1" animBg="1"/>
      <p:bldP spid="141" grpId="0" animBg="1"/>
      <p:bldP spid="141" grpId="1" animBg="1"/>
      <p:bldP spid="22" grpId="0" animBg="1"/>
      <p:bldP spid="22" grpId="1" animBg="1"/>
      <p:bldP spid="218" grpId="0" animBg="1"/>
      <p:bldP spid="218" grpId="1" animBg="1"/>
      <p:bldP spid="219" grpId="0" animBg="1"/>
      <p:bldP spid="219" grpId="1" animBg="1"/>
      <p:bldP spid="220" grpId="0" animBg="1"/>
      <p:bldP spid="220" grpId="1" animBg="1"/>
      <p:bldP spid="221" grpId="0" animBg="1"/>
      <p:bldP spid="221" grpId="1" animBg="1"/>
      <p:bldP spid="222" grpId="0" animBg="1"/>
      <p:bldP spid="222"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p:cNvSpPr/>
          <p:nvPr/>
        </p:nvSpPr>
        <p:spPr>
          <a:xfrm>
            <a:off x="0" y="773944"/>
            <a:ext cx="12188825" cy="5677287"/>
          </a:xfrm>
          <a:prstGeom prst="rect">
            <a:avLst/>
          </a:prstGeom>
          <a:solidFill>
            <a:srgbClr val="EAEAEA">
              <a:alpha val="80000"/>
            </a:srgbClr>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lIns="90616" tIns="45309" rIns="90616" bIns="45309" rtlCol="0" anchor="ctr"/>
          <a:lstStyle/>
          <a:p>
            <a:pPr algn="ctr"/>
            <a:endParaRPr lang="en-US">
              <a:solidFill>
                <a:prstClr val="white"/>
              </a:solidFill>
            </a:endParaRPr>
          </a:p>
        </p:txBody>
      </p:sp>
      <p:grpSp>
        <p:nvGrpSpPr>
          <p:cNvPr id="10" name="Group 9"/>
          <p:cNvGrpSpPr/>
          <p:nvPr/>
        </p:nvGrpSpPr>
        <p:grpSpPr>
          <a:xfrm>
            <a:off x="995597" y="2004948"/>
            <a:ext cx="8151206" cy="3331799"/>
            <a:chOff x="995575" y="2004946"/>
            <a:chExt cx="8151206" cy="3331798"/>
          </a:xfrm>
        </p:grpSpPr>
        <p:pic>
          <p:nvPicPr>
            <p:cNvPr id="23" name="Picture 22"/>
            <p:cNvPicPr>
              <a:picLocks noChangeAspect="1"/>
            </p:cNvPicPr>
            <p:nvPr/>
          </p:nvPicPr>
          <p:blipFill rotWithShape="1">
            <a:blip r:embed="rId3"/>
            <a:srcRect l="7576" t="2789" r="4777" b="59148"/>
            <a:stretch/>
          </p:blipFill>
          <p:spPr>
            <a:xfrm>
              <a:off x="6481096" y="2004946"/>
              <a:ext cx="2665683" cy="1362124"/>
            </a:xfrm>
            <a:prstGeom prst="rect">
              <a:avLst/>
            </a:prstGeom>
            <a:ln w="3175" cmpd="sng">
              <a:noFill/>
            </a:ln>
          </p:spPr>
        </p:pic>
        <p:grpSp>
          <p:nvGrpSpPr>
            <p:cNvPr id="24" name="Group 23"/>
            <p:cNvGrpSpPr/>
            <p:nvPr/>
          </p:nvGrpSpPr>
          <p:grpSpPr>
            <a:xfrm>
              <a:off x="995575" y="2406263"/>
              <a:ext cx="5330931" cy="888243"/>
              <a:chOff x="-83994" y="1644474"/>
              <a:chExt cx="3999240" cy="666182"/>
            </a:xfrm>
          </p:grpSpPr>
          <p:sp>
            <p:nvSpPr>
              <p:cNvPr id="25" name="Rectangle 24"/>
              <p:cNvSpPr/>
              <p:nvPr/>
            </p:nvSpPr>
            <p:spPr>
              <a:xfrm>
                <a:off x="-83994" y="1866492"/>
                <a:ext cx="2981191" cy="244114"/>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121877" tIns="60939" rIns="121877" bIns="60939" rtlCol="0" anchor="ctr"/>
              <a:lstStyle/>
              <a:p>
                <a:pPr algn="r"/>
                <a:r>
                  <a:rPr lang="en-US" sz="2100" dirty="0">
                    <a:solidFill>
                      <a:srgbClr val="8348B5"/>
                    </a:solidFill>
                    <a:latin typeface="Adobe Clean Light"/>
                    <a:cs typeface="Adobe Clean Light"/>
                  </a:rPr>
                  <a:t>what you can expect to see</a:t>
                </a:r>
              </a:p>
            </p:txBody>
          </p:sp>
          <p:cxnSp>
            <p:nvCxnSpPr>
              <p:cNvPr id="26" name="Straight Connector 25"/>
              <p:cNvCxnSpPr>
                <a:endCxn id="25" idx="3"/>
              </p:cNvCxnSpPr>
              <p:nvPr/>
            </p:nvCxnSpPr>
            <p:spPr>
              <a:xfrm flipH="1">
                <a:off x="2897197" y="1988549"/>
                <a:ext cx="741096" cy="0"/>
              </a:xfrm>
              <a:prstGeom prst="line">
                <a:avLst/>
              </a:prstGeom>
              <a:ln w="19050" cmpd="sng">
                <a:solidFill>
                  <a:schemeClr val="accent3"/>
                </a:solidFill>
                <a:headEnd type="triangle" w="lg" len="med"/>
              </a:ln>
              <a:effectLst/>
            </p:spPr>
            <p:style>
              <a:lnRef idx="2">
                <a:schemeClr val="accent1"/>
              </a:lnRef>
              <a:fillRef idx="0">
                <a:schemeClr val="accent1"/>
              </a:fillRef>
              <a:effectRef idx="1">
                <a:schemeClr val="accent1"/>
              </a:effectRef>
              <a:fontRef idx="minor">
                <a:schemeClr val="tx1"/>
              </a:fontRef>
            </p:style>
          </p:cxnSp>
          <p:sp>
            <p:nvSpPr>
              <p:cNvPr id="27" name="Left Brace 26"/>
              <p:cNvSpPr/>
              <p:nvPr/>
            </p:nvSpPr>
            <p:spPr>
              <a:xfrm>
                <a:off x="3801995" y="1644474"/>
                <a:ext cx="113251" cy="666182"/>
              </a:xfrm>
              <a:prstGeom prst="leftBrace">
                <a:avLst>
                  <a:gd name="adj1" fmla="val 132518"/>
                  <a:gd name="adj2" fmla="val 50000"/>
                </a:avLst>
              </a:prstGeom>
              <a:ln w="19050" cmpd="sng">
                <a:solidFill>
                  <a:srgbClr val="8348B5"/>
                </a:solidFill>
                <a:head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A4E4"/>
                  </a:solidFill>
                </a:endParaRPr>
              </a:p>
            </p:txBody>
          </p:sp>
        </p:grpSp>
        <p:grpSp>
          <p:nvGrpSpPr>
            <p:cNvPr id="29" name="Group 28"/>
            <p:cNvGrpSpPr/>
            <p:nvPr/>
          </p:nvGrpSpPr>
          <p:grpSpPr>
            <a:xfrm>
              <a:off x="1286723" y="3359157"/>
              <a:ext cx="7860057" cy="1051148"/>
              <a:chOff x="134424" y="2359144"/>
              <a:chExt cx="5896578" cy="788361"/>
            </a:xfrm>
          </p:grpSpPr>
          <p:grpSp>
            <p:nvGrpSpPr>
              <p:cNvPr id="30" name="Group 29"/>
              <p:cNvGrpSpPr/>
              <p:nvPr/>
            </p:nvGrpSpPr>
            <p:grpSpPr>
              <a:xfrm>
                <a:off x="134424" y="2394557"/>
                <a:ext cx="3780822" cy="703796"/>
                <a:chOff x="134424" y="2394557"/>
                <a:chExt cx="3780822" cy="703796"/>
              </a:xfrm>
            </p:grpSpPr>
            <p:cxnSp>
              <p:nvCxnSpPr>
                <p:cNvPr id="35" name="Straight Connector 34"/>
                <p:cNvCxnSpPr/>
                <p:nvPr/>
              </p:nvCxnSpPr>
              <p:spPr>
                <a:xfrm flipH="1">
                  <a:off x="2528872" y="2745343"/>
                  <a:ext cx="1109421" cy="0"/>
                </a:xfrm>
                <a:prstGeom prst="line">
                  <a:avLst/>
                </a:prstGeom>
                <a:ln w="19050" cmpd="sng">
                  <a:solidFill>
                    <a:srgbClr val="DF8D04"/>
                  </a:solidFill>
                  <a:headEnd type="triangle" w="lg" len="med"/>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134424" y="2623286"/>
                  <a:ext cx="2340919" cy="244114"/>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121877" tIns="60939" rIns="121877" bIns="60939" rtlCol="0" anchor="ctr"/>
                <a:lstStyle/>
                <a:p>
                  <a:pPr algn="r"/>
                  <a:r>
                    <a:rPr lang="en-US" sz="2100" dirty="0">
                      <a:solidFill>
                        <a:srgbClr val="DF8D04"/>
                      </a:solidFill>
                      <a:latin typeface="Adobe Clean Light"/>
                      <a:cs typeface="Adobe Clean Light"/>
                    </a:rPr>
                    <a:t>rules &amp; logic</a:t>
                  </a:r>
                </a:p>
              </p:txBody>
            </p:sp>
            <p:sp>
              <p:nvSpPr>
                <p:cNvPr id="37" name="Left Brace 36"/>
                <p:cNvSpPr/>
                <p:nvPr/>
              </p:nvSpPr>
              <p:spPr>
                <a:xfrm>
                  <a:off x="3801995" y="2394557"/>
                  <a:ext cx="113251" cy="703796"/>
                </a:xfrm>
                <a:prstGeom prst="leftBrace">
                  <a:avLst>
                    <a:gd name="adj1" fmla="val 132518"/>
                    <a:gd name="adj2" fmla="val 50000"/>
                  </a:avLst>
                </a:prstGeom>
                <a:ln w="19050" cmpd="sng">
                  <a:solidFill>
                    <a:srgbClr val="DF8D04"/>
                  </a:solidFill>
                  <a:head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A4E4"/>
                    </a:solidFill>
                  </a:endParaRPr>
                </a:p>
              </p:txBody>
            </p:sp>
          </p:grpSp>
          <p:pic>
            <p:nvPicPr>
              <p:cNvPr id="34" name="Picture 33"/>
              <p:cNvPicPr>
                <a:picLocks noChangeAspect="1"/>
              </p:cNvPicPr>
              <p:nvPr/>
            </p:nvPicPr>
            <p:blipFill rotWithShape="1">
              <a:blip r:embed="rId3"/>
              <a:srcRect l="7576" t="40853" r="4777" b="29774"/>
              <a:stretch/>
            </p:blipFill>
            <p:spPr>
              <a:xfrm>
                <a:off x="4031219" y="2359144"/>
                <a:ext cx="1999783" cy="788361"/>
              </a:xfrm>
              <a:prstGeom prst="rect">
                <a:avLst/>
              </a:prstGeom>
              <a:ln w="3175" cmpd="sng">
                <a:noFill/>
              </a:ln>
            </p:spPr>
          </p:pic>
        </p:grpSp>
        <p:grpSp>
          <p:nvGrpSpPr>
            <p:cNvPr id="38" name="Group 37"/>
            <p:cNvGrpSpPr/>
            <p:nvPr/>
          </p:nvGrpSpPr>
          <p:grpSpPr>
            <a:xfrm>
              <a:off x="1286723" y="4402392"/>
              <a:ext cx="7860058" cy="934352"/>
              <a:chOff x="134424" y="3141571"/>
              <a:chExt cx="5896579" cy="700764"/>
            </a:xfrm>
          </p:grpSpPr>
          <p:grpSp>
            <p:nvGrpSpPr>
              <p:cNvPr id="39" name="Group 38"/>
              <p:cNvGrpSpPr/>
              <p:nvPr/>
            </p:nvGrpSpPr>
            <p:grpSpPr>
              <a:xfrm>
                <a:off x="134424" y="3212829"/>
                <a:ext cx="3780822" cy="605774"/>
                <a:chOff x="134424" y="3212829"/>
                <a:chExt cx="3780822" cy="605774"/>
              </a:xfrm>
            </p:grpSpPr>
            <p:cxnSp>
              <p:nvCxnSpPr>
                <p:cNvPr id="41" name="Straight Connector 40"/>
                <p:cNvCxnSpPr/>
                <p:nvPr/>
              </p:nvCxnSpPr>
              <p:spPr>
                <a:xfrm flipH="1">
                  <a:off x="2601675" y="3518289"/>
                  <a:ext cx="1036618" cy="0"/>
                </a:xfrm>
                <a:prstGeom prst="line">
                  <a:avLst/>
                </a:prstGeom>
                <a:ln w="19050" cmpd="sng">
                  <a:solidFill>
                    <a:schemeClr val="accent2"/>
                  </a:solidFill>
                  <a:headEnd type="triangle" w="lg" len="med"/>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134424" y="3396237"/>
                  <a:ext cx="2405632" cy="244114"/>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121877" tIns="60939" rIns="121877" bIns="60939" rtlCol="0" anchor="ctr"/>
                <a:lstStyle/>
                <a:p>
                  <a:pPr algn="r"/>
                  <a:r>
                    <a:rPr lang="en-US" sz="2100" dirty="0">
                      <a:solidFill>
                        <a:srgbClr val="00A4E4"/>
                      </a:solidFill>
                      <a:latin typeface="Adobe Clean Light"/>
                      <a:cs typeface="Adobe Clean Light"/>
                    </a:rPr>
                    <a:t>configuration</a:t>
                  </a:r>
                </a:p>
              </p:txBody>
            </p:sp>
            <p:sp>
              <p:nvSpPr>
                <p:cNvPr id="43" name="Left Brace 42"/>
                <p:cNvSpPr/>
                <p:nvPr/>
              </p:nvSpPr>
              <p:spPr>
                <a:xfrm>
                  <a:off x="3801995" y="3212829"/>
                  <a:ext cx="113251" cy="605774"/>
                </a:xfrm>
                <a:prstGeom prst="leftBrace">
                  <a:avLst>
                    <a:gd name="adj1" fmla="val 132518"/>
                    <a:gd name="adj2" fmla="val 50000"/>
                  </a:avLst>
                </a:prstGeom>
                <a:ln w="19050" cmpd="sng">
                  <a:solidFill>
                    <a:schemeClr val="accent2"/>
                  </a:solidFill>
                  <a:head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A4E4"/>
                    </a:solidFill>
                  </a:endParaRPr>
                </a:p>
              </p:txBody>
            </p:sp>
          </p:grpSp>
          <p:pic>
            <p:nvPicPr>
              <p:cNvPr id="40" name="Picture 39"/>
              <p:cNvPicPr>
                <a:picLocks noChangeAspect="1"/>
              </p:cNvPicPr>
              <p:nvPr/>
            </p:nvPicPr>
            <p:blipFill rotWithShape="1">
              <a:blip r:embed="rId3"/>
              <a:srcRect l="7576" t="70226" r="4777" b="3665"/>
              <a:stretch/>
            </p:blipFill>
            <p:spPr>
              <a:xfrm>
                <a:off x="4031220" y="3141571"/>
                <a:ext cx="1999783" cy="700764"/>
              </a:xfrm>
              <a:prstGeom prst="rect">
                <a:avLst/>
              </a:prstGeom>
              <a:ln w="3175" cmpd="sng">
                <a:noFill/>
              </a:ln>
            </p:spPr>
          </p:pic>
        </p:grpSp>
      </p:grpSp>
      <p:sp>
        <p:nvSpPr>
          <p:cNvPr id="2" name="Title 1"/>
          <p:cNvSpPr>
            <a:spLocks noGrp="1"/>
          </p:cNvSpPr>
          <p:nvPr>
            <p:ph type="title"/>
          </p:nvPr>
        </p:nvSpPr>
        <p:spPr/>
        <p:txBody>
          <a:bodyPr/>
          <a:lstStyle/>
          <a:p>
            <a:r>
              <a:rPr lang="en-US" dirty="0" smtClean="0">
                <a:latin typeface="+mj-lt"/>
              </a:rPr>
              <a:t>Easy to comprehend criteria for algorithms</a:t>
            </a:r>
            <a:endParaRPr lang="en-US" dirty="0">
              <a:latin typeface="+mj-lt"/>
            </a:endParaRPr>
          </a:p>
        </p:txBody>
      </p:sp>
      <p:sp>
        <p:nvSpPr>
          <p:cNvPr id="3" name="Slide Number Placeholder 2"/>
          <p:cNvSpPr>
            <a:spLocks noGrp="1"/>
          </p:cNvSpPr>
          <p:nvPr>
            <p:ph type="sldNum" sz="quarter" idx="12"/>
          </p:nvPr>
        </p:nvSpPr>
        <p:spPr/>
        <p:txBody>
          <a:bodyPr/>
          <a:lstStyle/>
          <a:p>
            <a:pPr>
              <a:defRPr/>
            </a:pPr>
            <a:fld id="{CAB4A366-76C2-BB4E-8CC2-D1B3608BC18A}" type="slidenum">
              <a:rPr lang="en-US" smtClean="0">
                <a:solidFill>
                  <a:prstClr val="white"/>
                </a:solidFill>
              </a:rPr>
              <a:pPr>
                <a:defRPr/>
              </a:pPr>
              <a:t>36</a:t>
            </a:fld>
            <a:endParaRPr lang="en-US" dirty="0">
              <a:solidFill>
                <a:prstClr val="white"/>
              </a:solidFill>
            </a:endParaRPr>
          </a:p>
        </p:txBody>
      </p:sp>
      <p:sp>
        <p:nvSpPr>
          <p:cNvPr id="44" name="Rectangle 43"/>
          <p:cNvSpPr/>
          <p:nvPr/>
        </p:nvSpPr>
        <p:spPr>
          <a:xfrm>
            <a:off x="0" y="773944"/>
            <a:ext cx="12188825" cy="5677287"/>
          </a:xfrm>
          <a:prstGeom prst="rect">
            <a:avLst/>
          </a:prstGeom>
          <a:solidFill>
            <a:srgbClr val="EAEAEA">
              <a:alpha val="90000"/>
            </a:srgbClr>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lIns="90616" tIns="45309" rIns="90616" bIns="45309" rtlCol="0" anchor="ctr"/>
          <a:lstStyle/>
          <a:p>
            <a:pPr algn="ctr"/>
            <a:endParaRPr lang="en-US">
              <a:solidFill>
                <a:prstClr val="white"/>
              </a:solidFill>
            </a:endParaRPr>
          </a:p>
        </p:txBody>
      </p:sp>
      <p:grpSp>
        <p:nvGrpSpPr>
          <p:cNvPr id="6" name="Group 5"/>
          <p:cNvGrpSpPr/>
          <p:nvPr/>
        </p:nvGrpSpPr>
        <p:grpSpPr>
          <a:xfrm>
            <a:off x="1286744" y="4410305"/>
            <a:ext cx="7860058" cy="934352"/>
            <a:chOff x="134424" y="3141571"/>
            <a:chExt cx="5896579" cy="700764"/>
          </a:xfrm>
        </p:grpSpPr>
        <p:grpSp>
          <p:nvGrpSpPr>
            <p:cNvPr id="9" name="Group 8"/>
            <p:cNvGrpSpPr/>
            <p:nvPr/>
          </p:nvGrpSpPr>
          <p:grpSpPr>
            <a:xfrm>
              <a:off x="134424" y="3212829"/>
              <a:ext cx="3780822" cy="605774"/>
              <a:chOff x="134424" y="3212829"/>
              <a:chExt cx="3780822" cy="605774"/>
            </a:xfrm>
          </p:grpSpPr>
          <p:cxnSp>
            <p:nvCxnSpPr>
              <p:cNvPr id="15" name="Straight Connector 14"/>
              <p:cNvCxnSpPr/>
              <p:nvPr/>
            </p:nvCxnSpPr>
            <p:spPr>
              <a:xfrm flipH="1">
                <a:off x="2601675" y="3518289"/>
                <a:ext cx="1036618" cy="0"/>
              </a:xfrm>
              <a:prstGeom prst="line">
                <a:avLst/>
              </a:prstGeom>
              <a:ln w="19050" cmpd="sng">
                <a:solidFill>
                  <a:schemeClr val="accent2"/>
                </a:solidFill>
                <a:headEnd type="triangle" w="lg" len="med"/>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134424" y="3396237"/>
                <a:ext cx="2405632" cy="244114"/>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121877" tIns="60939" rIns="121877" bIns="60939" rtlCol="0" anchor="ctr"/>
              <a:lstStyle/>
              <a:p>
                <a:pPr algn="r"/>
                <a:r>
                  <a:rPr lang="en-US" sz="2100" dirty="0">
                    <a:solidFill>
                      <a:srgbClr val="00A4E4"/>
                    </a:solidFill>
                    <a:latin typeface="Adobe Clean Light"/>
                    <a:cs typeface="Adobe Clean Light"/>
                  </a:rPr>
                  <a:t>configuration</a:t>
                </a:r>
              </a:p>
            </p:txBody>
          </p:sp>
          <p:sp>
            <p:nvSpPr>
              <p:cNvPr id="33" name="Left Brace 32"/>
              <p:cNvSpPr/>
              <p:nvPr/>
            </p:nvSpPr>
            <p:spPr>
              <a:xfrm>
                <a:off x="3801995" y="3212829"/>
                <a:ext cx="113251" cy="605774"/>
              </a:xfrm>
              <a:prstGeom prst="leftBrace">
                <a:avLst>
                  <a:gd name="adj1" fmla="val 132518"/>
                  <a:gd name="adj2" fmla="val 50000"/>
                </a:avLst>
              </a:prstGeom>
              <a:ln w="19050" cmpd="sng">
                <a:solidFill>
                  <a:schemeClr val="accent2"/>
                </a:solidFill>
                <a:head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A4E4"/>
                  </a:solidFill>
                </a:endParaRPr>
              </a:p>
            </p:txBody>
          </p:sp>
        </p:grpSp>
        <p:pic>
          <p:nvPicPr>
            <p:cNvPr id="20" name="Picture 19"/>
            <p:cNvPicPr>
              <a:picLocks noChangeAspect="1"/>
            </p:cNvPicPr>
            <p:nvPr/>
          </p:nvPicPr>
          <p:blipFill rotWithShape="1">
            <a:blip r:embed="rId3"/>
            <a:srcRect l="7576" t="70226" r="4777" b="3665"/>
            <a:stretch/>
          </p:blipFill>
          <p:spPr>
            <a:xfrm>
              <a:off x="4031220" y="3141571"/>
              <a:ext cx="1999783" cy="700764"/>
            </a:xfrm>
            <a:prstGeom prst="rect">
              <a:avLst/>
            </a:prstGeom>
            <a:ln w="3175" cmpd="sng">
              <a:noFill/>
            </a:ln>
          </p:spPr>
        </p:pic>
      </p:grpSp>
      <p:grpSp>
        <p:nvGrpSpPr>
          <p:cNvPr id="5" name="Group 4"/>
          <p:cNvGrpSpPr/>
          <p:nvPr/>
        </p:nvGrpSpPr>
        <p:grpSpPr>
          <a:xfrm>
            <a:off x="1286722" y="3367071"/>
            <a:ext cx="7860057" cy="1051148"/>
            <a:chOff x="134424" y="2359144"/>
            <a:chExt cx="5896578" cy="788361"/>
          </a:xfrm>
        </p:grpSpPr>
        <p:grpSp>
          <p:nvGrpSpPr>
            <p:cNvPr id="8" name="Group 7"/>
            <p:cNvGrpSpPr/>
            <p:nvPr/>
          </p:nvGrpSpPr>
          <p:grpSpPr>
            <a:xfrm>
              <a:off x="134424" y="2394557"/>
              <a:ext cx="3780822" cy="703796"/>
              <a:chOff x="134424" y="2394557"/>
              <a:chExt cx="3780822" cy="703796"/>
            </a:xfrm>
          </p:grpSpPr>
          <p:cxnSp>
            <p:nvCxnSpPr>
              <p:cNvPr id="17" name="Straight Connector 16"/>
              <p:cNvCxnSpPr/>
              <p:nvPr/>
            </p:nvCxnSpPr>
            <p:spPr>
              <a:xfrm flipH="1">
                <a:off x="2528872" y="2745343"/>
                <a:ext cx="1109421" cy="0"/>
              </a:xfrm>
              <a:prstGeom prst="line">
                <a:avLst/>
              </a:prstGeom>
              <a:ln w="19050" cmpd="sng">
                <a:solidFill>
                  <a:srgbClr val="DF8D04"/>
                </a:solidFill>
                <a:headEnd type="triangle" w="lg" len="me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34424" y="2623286"/>
                <a:ext cx="2340919" cy="244114"/>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121877" tIns="60939" rIns="121877" bIns="60939" rtlCol="0" anchor="ctr"/>
              <a:lstStyle/>
              <a:p>
                <a:pPr algn="r"/>
                <a:r>
                  <a:rPr lang="en-US" sz="2100" dirty="0">
                    <a:solidFill>
                      <a:srgbClr val="DF8D04"/>
                    </a:solidFill>
                    <a:latin typeface="Adobe Clean Light"/>
                    <a:cs typeface="Adobe Clean Light"/>
                  </a:rPr>
                  <a:t>rules &amp; logic</a:t>
                </a:r>
              </a:p>
            </p:txBody>
          </p:sp>
          <p:sp>
            <p:nvSpPr>
              <p:cNvPr id="32" name="Left Brace 31"/>
              <p:cNvSpPr/>
              <p:nvPr/>
            </p:nvSpPr>
            <p:spPr>
              <a:xfrm>
                <a:off x="3801995" y="2394557"/>
                <a:ext cx="113251" cy="703796"/>
              </a:xfrm>
              <a:prstGeom prst="leftBrace">
                <a:avLst>
                  <a:gd name="adj1" fmla="val 132518"/>
                  <a:gd name="adj2" fmla="val 50000"/>
                </a:avLst>
              </a:prstGeom>
              <a:ln w="19050" cmpd="sng">
                <a:solidFill>
                  <a:srgbClr val="DF8D04"/>
                </a:solidFill>
                <a:head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A4E4"/>
                  </a:solidFill>
                </a:endParaRPr>
              </a:p>
            </p:txBody>
          </p:sp>
        </p:grpSp>
        <p:pic>
          <p:nvPicPr>
            <p:cNvPr id="19" name="Picture 18"/>
            <p:cNvPicPr>
              <a:picLocks noChangeAspect="1"/>
            </p:cNvPicPr>
            <p:nvPr/>
          </p:nvPicPr>
          <p:blipFill rotWithShape="1">
            <a:blip r:embed="rId3"/>
            <a:srcRect l="7576" t="40853" r="4777" b="29774"/>
            <a:stretch/>
          </p:blipFill>
          <p:spPr>
            <a:xfrm>
              <a:off x="4031219" y="2359144"/>
              <a:ext cx="1999783" cy="788361"/>
            </a:xfrm>
            <a:prstGeom prst="rect">
              <a:avLst/>
            </a:prstGeom>
            <a:ln w="3175" cmpd="sng">
              <a:noFill/>
            </a:ln>
          </p:spPr>
        </p:pic>
      </p:grpSp>
      <p:pic>
        <p:nvPicPr>
          <p:cNvPr id="12" name="Picture 11"/>
          <p:cNvPicPr>
            <a:picLocks noChangeAspect="1"/>
          </p:cNvPicPr>
          <p:nvPr/>
        </p:nvPicPr>
        <p:blipFill rotWithShape="1">
          <a:blip r:embed="rId3"/>
          <a:srcRect l="7576" t="2789" r="4777" b="59148"/>
          <a:stretch/>
        </p:blipFill>
        <p:spPr>
          <a:xfrm>
            <a:off x="6481375" y="2012859"/>
            <a:ext cx="2665683" cy="1362124"/>
          </a:xfrm>
          <a:prstGeom prst="rect">
            <a:avLst/>
          </a:prstGeom>
          <a:ln w="3175" cmpd="sng">
            <a:noFill/>
          </a:ln>
        </p:spPr>
      </p:pic>
      <p:grpSp>
        <p:nvGrpSpPr>
          <p:cNvPr id="4" name="Group 3"/>
          <p:cNvGrpSpPr/>
          <p:nvPr/>
        </p:nvGrpSpPr>
        <p:grpSpPr>
          <a:xfrm>
            <a:off x="995573" y="2414177"/>
            <a:ext cx="5330931" cy="888243"/>
            <a:chOff x="-83994" y="1644474"/>
            <a:chExt cx="3999240" cy="666182"/>
          </a:xfrm>
        </p:grpSpPr>
        <p:sp>
          <p:nvSpPr>
            <p:cNvPr id="14" name="Rectangle 13"/>
            <p:cNvSpPr/>
            <p:nvPr/>
          </p:nvSpPr>
          <p:spPr>
            <a:xfrm>
              <a:off x="-83994" y="1866492"/>
              <a:ext cx="2981191" cy="244114"/>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121877" tIns="60939" rIns="121877" bIns="60939" rtlCol="0" anchor="ctr"/>
            <a:lstStyle/>
            <a:p>
              <a:pPr algn="r"/>
              <a:r>
                <a:rPr lang="en-US" sz="2100" dirty="0">
                  <a:solidFill>
                    <a:srgbClr val="8348B5"/>
                  </a:solidFill>
                  <a:latin typeface="Adobe Clean Light"/>
                  <a:cs typeface="Adobe Clean Light"/>
                </a:rPr>
                <a:t>what you can expect to see</a:t>
              </a:r>
            </a:p>
          </p:txBody>
        </p:sp>
        <p:cxnSp>
          <p:nvCxnSpPr>
            <p:cNvPr id="28" name="Straight Connector 27"/>
            <p:cNvCxnSpPr>
              <a:endCxn id="14" idx="3"/>
            </p:cNvCxnSpPr>
            <p:nvPr/>
          </p:nvCxnSpPr>
          <p:spPr>
            <a:xfrm flipH="1">
              <a:off x="2897197" y="1988549"/>
              <a:ext cx="741096" cy="0"/>
            </a:xfrm>
            <a:prstGeom prst="line">
              <a:avLst/>
            </a:prstGeom>
            <a:ln w="19050" cmpd="sng">
              <a:solidFill>
                <a:schemeClr val="accent3"/>
              </a:solidFill>
              <a:headEnd type="triangle" w="lg" len="med"/>
            </a:ln>
            <a:effectLst/>
          </p:spPr>
          <p:style>
            <a:lnRef idx="2">
              <a:schemeClr val="accent1"/>
            </a:lnRef>
            <a:fillRef idx="0">
              <a:schemeClr val="accent1"/>
            </a:fillRef>
            <a:effectRef idx="1">
              <a:schemeClr val="accent1"/>
            </a:effectRef>
            <a:fontRef idx="minor">
              <a:schemeClr val="tx1"/>
            </a:fontRef>
          </p:style>
        </p:cxnSp>
        <p:sp>
          <p:nvSpPr>
            <p:cNvPr id="31" name="Left Brace 30"/>
            <p:cNvSpPr/>
            <p:nvPr/>
          </p:nvSpPr>
          <p:spPr>
            <a:xfrm>
              <a:off x="3801995" y="1644474"/>
              <a:ext cx="113251" cy="666182"/>
            </a:xfrm>
            <a:prstGeom prst="leftBrace">
              <a:avLst>
                <a:gd name="adj1" fmla="val 132518"/>
                <a:gd name="adj2" fmla="val 50000"/>
              </a:avLst>
            </a:prstGeom>
            <a:ln w="19050" cmpd="sng">
              <a:solidFill>
                <a:srgbClr val="8348B5"/>
              </a:solidFill>
              <a:head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A4E4"/>
                </a:solidFill>
              </a:endParaRPr>
            </a:p>
          </p:txBody>
        </p:sp>
      </p:grpSp>
      <p:sp>
        <p:nvSpPr>
          <p:cNvPr id="45" name="Rectangle 44"/>
          <p:cNvSpPr/>
          <p:nvPr/>
        </p:nvSpPr>
        <p:spPr>
          <a:xfrm>
            <a:off x="0" y="2012861"/>
            <a:ext cx="12188825" cy="1346299"/>
          </a:xfrm>
          <a:prstGeom prst="rect">
            <a:avLst/>
          </a:prstGeom>
          <a:solidFill>
            <a:srgbClr val="EAEAEA">
              <a:alpha val="81000"/>
            </a:srgbClr>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lIns="90616" tIns="45309" rIns="90616" bIns="45309" rtlCol="0" anchor="ctr"/>
          <a:lstStyle/>
          <a:p>
            <a:pPr algn="ctr"/>
            <a:endParaRPr lang="en-US">
              <a:solidFill>
                <a:prstClr val="white"/>
              </a:solidFill>
            </a:endParaRPr>
          </a:p>
        </p:txBody>
      </p:sp>
      <p:sp>
        <p:nvSpPr>
          <p:cNvPr id="46" name="Rectangle 45"/>
          <p:cNvSpPr/>
          <p:nvPr/>
        </p:nvSpPr>
        <p:spPr>
          <a:xfrm>
            <a:off x="0" y="4463950"/>
            <a:ext cx="12188825" cy="986895"/>
          </a:xfrm>
          <a:prstGeom prst="rect">
            <a:avLst/>
          </a:prstGeom>
          <a:solidFill>
            <a:srgbClr val="EAEAEA">
              <a:alpha val="84000"/>
            </a:srgbClr>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lIns="90616" tIns="45309" rIns="90616" bIns="45309" rtlCol="0" anchor="ctr"/>
          <a:lstStyle/>
          <a:p>
            <a:pPr algn="ctr"/>
            <a:endParaRPr lang="en-US">
              <a:solidFill>
                <a:prstClr val="white"/>
              </a:solidFill>
            </a:endParaRPr>
          </a:p>
        </p:txBody>
      </p:sp>
      <p:sp>
        <p:nvSpPr>
          <p:cNvPr id="47" name="Rectangle 46"/>
          <p:cNvSpPr/>
          <p:nvPr/>
        </p:nvSpPr>
        <p:spPr>
          <a:xfrm>
            <a:off x="0" y="3360264"/>
            <a:ext cx="12188825" cy="1103455"/>
          </a:xfrm>
          <a:prstGeom prst="rect">
            <a:avLst/>
          </a:prstGeom>
          <a:solidFill>
            <a:srgbClr val="EAEAEA">
              <a:alpha val="85000"/>
            </a:srgbClr>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lIns="90616" tIns="45309" rIns="90616" bIns="45309" rtlCol="0" anchor="ctr"/>
          <a:lstStyle/>
          <a:p>
            <a:pPr algn="ctr"/>
            <a:endParaRPr lang="en-US">
              <a:solidFill>
                <a:prstClr val="white"/>
              </a:solidFill>
            </a:endParaRPr>
          </a:p>
        </p:txBody>
      </p:sp>
    </p:spTree>
    <p:extLst>
      <p:ext uri="{BB962C8B-B14F-4D97-AF65-F5344CB8AC3E}">
        <p14:creationId xmlns:p14="http://schemas.microsoft.com/office/powerpoint/2010/main" val="1273624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p:tgtEl>
                                          <p:spTgt spid="5"/>
                                        </p:tgtEl>
                                        <p:attrNameLst>
                                          <p:attrName>ppt_y</p:attrName>
                                        </p:attrNameLst>
                                      </p:cBhvr>
                                      <p:tavLst>
                                        <p:tav tm="0">
                                          <p:val>
                                            <p:strVal val="#ppt_y-#ppt_h*1.125000"/>
                                          </p:val>
                                        </p:tav>
                                        <p:tav tm="100000">
                                          <p:val>
                                            <p:strVal val="#ppt_y"/>
                                          </p:val>
                                        </p:tav>
                                      </p:tavLst>
                                    </p:anim>
                                    <p:animEffect transition="in" filter="wipe(down)">
                                      <p:cBhvr>
                                        <p:cTn id="8" dur="300"/>
                                        <p:tgtEl>
                                          <p:spTgt spid="5"/>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down)">
                                      <p:cBhvr>
                                        <p:cTn id="20" dur="500"/>
                                        <p:tgtEl>
                                          <p:spTgt spid="6"/>
                                        </p:tgtEl>
                                      </p:cBhvr>
                                    </p:animEffect>
                                  </p:childTnLst>
                                </p:cTn>
                              </p:par>
                              <p:par>
                                <p:cTn id="21" presetID="10" presetClass="exit" presetSubtype="0" fill="hold" grpId="0" nodeType="withEffect">
                                  <p:stCondLst>
                                    <p:cond delay="0"/>
                                  </p:stCondLst>
                                  <p:childTnLst>
                                    <p:animEffect transition="out" filter="fade">
                                      <p:cBhvr>
                                        <p:cTn id="22" dur="500"/>
                                        <p:tgtEl>
                                          <p:spTgt spid="46"/>
                                        </p:tgtEl>
                                      </p:cBhvr>
                                    </p:animEffect>
                                    <p:set>
                                      <p:cBhvr>
                                        <p:cTn id="23"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0" name="Straight Connector 69"/>
          <p:cNvCxnSpPr/>
          <p:nvPr/>
        </p:nvCxnSpPr>
        <p:spPr>
          <a:xfrm>
            <a:off x="0" y="2484673"/>
            <a:ext cx="12188825" cy="0"/>
          </a:xfrm>
          <a:prstGeom prst="line">
            <a:avLst/>
          </a:prstGeom>
          <a:ln w="12700" cmpd="sng">
            <a:solidFill>
              <a:srgbClr val="A6A6A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latin typeface="+mj-lt"/>
              </a:rPr>
              <a:t>Prepackaged Audiences, Criteria (Algorithms) &amp; Designs</a:t>
            </a:r>
            <a:endParaRPr lang="en-US" dirty="0">
              <a:latin typeface="+mj-lt"/>
            </a:endParaRP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rPr>
              <a:pPr algn="ctr"/>
              <a:t>37</a:t>
            </a:fld>
            <a:endParaRPr lang="en-US" dirty="0">
              <a:solidFill>
                <a:prstClr val="white"/>
              </a:solidFill>
            </a:endParaRPr>
          </a:p>
        </p:txBody>
      </p:sp>
      <p:grpSp>
        <p:nvGrpSpPr>
          <p:cNvPr id="15" name="Group 14"/>
          <p:cNvGrpSpPr/>
          <p:nvPr/>
        </p:nvGrpSpPr>
        <p:grpSpPr>
          <a:xfrm>
            <a:off x="422092" y="2772519"/>
            <a:ext cx="3315060" cy="3538228"/>
            <a:chOff x="422087" y="1890926"/>
            <a:chExt cx="3315060" cy="3538228"/>
          </a:xfrm>
        </p:grpSpPr>
        <p:sp>
          <p:nvSpPr>
            <p:cNvPr id="17" name="Rectangle 16"/>
            <p:cNvSpPr/>
            <p:nvPr/>
          </p:nvSpPr>
          <p:spPr>
            <a:xfrm>
              <a:off x="1215015" y="1890926"/>
              <a:ext cx="2522132" cy="603877"/>
            </a:xfrm>
            <a:prstGeom prst="rect">
              <a:avLst/>
            </a:prstGeom>
            <a:noFill/>
            <a:ln w="1905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94A61F"/>
                  </a:solidFill>
                  <a:latin typeface="Adobe Clean Light"/>
                  <a:cs typeface="Adobe Clean Light"/>
                </a:rPr>
                <a:t>13 Audiences</a:t>
              </a:r>
            </a:p>
          </p:txBody>
        </p:sp>
        <p:grpSp>
          <p:nvGrpSpPr>
            <p:cNvPr id="11" name="Group 10"/>
            <p:cNvGrpSpPr/>
            <p:nvPr/>
          </p:nvGrpSpPr>
          <p:grpSpPr>
            <a:xfrm>
              <a:off x="502014" y="1981447"/>
              <a:ext cx="682770" cy="491368"/>
              <a:chOff x="722641" y="2105210"/>
              <a:chExt cx="277907" cy="200001"/>
            </a:xfrm>
          </p:grpSpPr>
          <p:pic>
            <p:nvPicPr>
              <p:cNvPr id="37" name="Picture 36"/>
              <p:cNvPicPr>
                <a:picLocks noChangeAspect="1"/>
              </p:cNvPicPr>
              <p:nvPr/>
            </p:nvPicPr>
            <p:blipFill rotWithShape="1">
              <a:blip r:embed="rId3">
                <a:alphaModFix amt="64000"/>
                <a:duotone>
                  <a:schemeClr val="accent1">
                    <a:shade val="45000"/>
                    <a:satMod val="135000"/>
                  </a:schemeClr>
                  <a:prstClr val="white"/>
                </a:duotone>
                <a:extLst>
                  <a:ext uri="{BEBA8EAE-BF5A-486C-A8C5-ECC9F3942E4B}">
                    <a14:imgProps xmlns:a14="http://schemas.microsoft.com/office/drawing/2010/main">
                      <a14:imgLayer r:embed="rId4">
                        <a14:imgEffect>
                          <a14:saturation sat="213000"/>
                        </a14:imgEffect>
                        <a14:imgEffect>
                          <a14:brightnessContrast bright="52000" contrast="70000"/>
                        </a14:imgEffect>
                      </a14:imgLayer>
                    </a14:imgProps>
                  </a:ext>
                  <a:ext uri="{28A0092B-C50C-407E-A947-70E740481C1C}">
                    <a14:useLocalDpi xmlns:a14="http://schemas.microsoft.com/office/drawing/2010/main" val="0"/>
                  </a:ext>
                </a:extLst>
              </a:blip>
              <a:srcRect b="43951"/>
              <a:stretch/>
            </p:blipFill>
            <p:spPr>
              <a:xfrm>
                <a:off x="877637" y="2125540"/>
                <a:ext cx="122911" cy="179670"/>
              </a:xfrm>
              <a:prstGeom prst="rect">
                <a:avLst/>
              </a:prstGeom>
              <a:noFill/>
              <a:ln>
                <a:noFill/>
              </a:ln>
            </p:spPr>
          </p:pic>
          <p:pic>
            <p:nvPicPr>
              <p:cNvPr id="38" name="Picture 37"/>
              <p:cNvPicPr>
                <a:picLocks noChangeAspect="1"/>
              </p:cNvPicPr>
              <p:nvPr/>
            </p:nvPicPr>
            <p:blipFill rotWithShape="1">
              <a:blip r:embed="rId5">
                <a:alphaModFix/>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83000" contrast="-35000"/>
                        </a14:imgEffect>
                      </a14:imgLayer>
                    </a14:imgProps>
                  </a:ext>
                  <a:ext uri="{28A0092B-C50C-407E-A947-70E740481C1C}">
                    <a14:useLocalDpi xmlns:a14="http://schemas.microsoft.com/office/drawing/2010/main" val="0"/>
                  </a:ext>
                </a:extLst>
              </a:blip>
              <a:srcRect b="43951"/>
              <a:stretch/>
            </p:blipFill>
            <p:spPr>
              <a:xfrm>
                <a:off x="722641" y="2125540"/>
                <a:ext cx="122911" cy="179670"/>
              </a:xfrm>
              <a:prstGeom prst="rect">
                <a:avLst/>
              </a:prstGeom>
              <a:noFill/>
              <a:ln>
                <a:noFill/>
              </a:ln>
            </p:spPr>
          </p:pic>
          <p:pic>
            <p:nvPicPr>
              <p:cNvPr id="39" name="Picture 38"/>
              <p:cNvPicPr>
                <a:picLocks noChangeAspect="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46592"/>
              <a:stretch/>
            </p:blipFill>
            <p:spPr>
              <a:xfrm>
                <a:off x="788553" y="2105210"/>
                <a:ext cx="143584" cy="200001"/>
              </a:xfrm>
              <a:prstGeom prst="rect">
                <a:avLst/>
              </a:prstGeom>
              <a:noFill/>
              <a:ln>
                <a:noFill/>
              </a:ln>
            </p:spPr>
          </p:pic>
        </p:grpSp>
        <p:pic>
          <p:nvPicPr>
            <p:cNvPr id="9" name="Picture 8"/>
            <p:cNvPicPr>
              <a:picLocks noChangeAspect="1"/>
            </p:cNvPicPr>
            <p:nvPr/>
          </p:nvPicPr>
          <p:blipFill>
            <a:blip r:embed="rId8"/>
            <a:stretch>
              <a:fillRect/>
            </a:stretch>
          </p:blipFill>
          <p:spPr>
            <a:xfrm>
              <a:off x="422087" y="2588044"/>
              <a:ext cx="3235133" cy="2841110"/>
            </a:xfrm>
            <a:prstGeom prst="rect">
              <a:avLst/>
            </a:prstGeom>
          </p:spPr>
        </p:pic>
      </p:grpSp>
      <p:grpSp>
        <p:nvGrpSpPr>
          <p:cNvPr id="6" name="Group 5"/>
          <p:cNvGrpSpPr/>
          <p:nvPr/>
        </p:nvGrpSpPr>
        <p:grpSpPr>
          <a:xfrm>
            <a:off x="3978866" y="2660281"/>
            <a:ext cx="3778613" cy="3668511"/>
            <a:chOff x="3978866" y="1778406"/>
            <a:chExt cx="3778613" cy="3668510"/>
          </a:xfrm>
        </p:grpSpPr>
        <p:cxnSp>
          <p:nvCxnSpPr>
            <p:cNvPr id="43" name="Straight Connector 42"/>
            <p:cNvCxnSpPr/>
            <p:nvPr/>
          </p:nvCxnSpPr>
          <p:spPr>
            <a:xfrm>
              <a:off x="3978866" y="1778406"/>
              <a:ext cx="0" cy="3648362"/>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4289693" y="1928063"/>
              <a:ext cx="3467786" cy="3518853"/>
              <a:chOff x="4289693" y="1928063"/>
              <a:chExt cx="3467786" cy="3518853"/>
            </a:xfrm>
          </p:grpSpPr>
          <p:pic>
            <p:nvPicPr>
              <p:cNvPr id="4" name="Picture 3"/>
              <p:cNvPicPr>
                <a:picLocks noChangeAspect="1"/>
              </p:cNvPicPr>
              <p:nvPr/>
            </p:nvPicPr>
            <p:blipFill rotWithShape="1">
              <a:blip r:embed="rId9"/>
              <a:srcRect t="22476" r="29611" b="473"/>
              <a:stretch/>
            </p:blipFill>
            <p:spPr>
              <a:xfrm>
                <a:off x="4289693" y="2605806"/>
                <a:ext cx="3467786" cy="2841110"/>
              </a:xfrm>
              <a:prstGeom prst="rect">
                <a:avLst/>
              </a:prstGeom>
            </p:spPr>
          </p:pic>
          <p:sp>
            <p:nvSpPr>
              <p:cNvPr id="20" name="Rectangle 19"/>
              <p:cNvSpPr/>
              <p:nvPr/>
            </p:nvSpPr>
            <p:spPr>
              <a:xfrm>
                <a:off x="5144786" y="1928063"/>
                <a:ext cx="2252876" cy="603877"/>
              </a:xfrm>
              <a:prstGeom prst="rect">
                <a:avLst/>
              </a:prstGeom>
              <a:noFill/>
              <a:ln w="1905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8348B5">
                        <a:lumMod val="75000"/>
                      </a:srgbClr>
                    </a:solidFill>
                    <a:latin typeface="Adobe Clean Light"/>
                    <a:cs typeface="Adobe Clean Light"/>
                  </a:rPr>
                  <a:t>42 Criteria</a:t>
                </a:r>
              </a:p>
            </p:txBody>
          </p:sp>
          <p:grpSp>
            <p:nvGrpSpPr>
              <p:cNvPr id="58" name="Group 57"/>
              <p:cNvGrpSpPr/>
              <p:nvPr/>
            </p:nvGrpSpPr>
            <p:grpSpPr>
              <a:xfrm>
                <a:off x="4557743" y="2032672"/>
                <a:ext cx="473155" cy="451929"/>
                <a:chOff x="4484369" y="2118965"/>
                <a:chExt cx="693105" cy="731358"/>
              </a:xfrm>
            </p:grpSpPr>
            <p:sp>
              <p:nvSpPr>
                <p:cNvPr id="47" name="Rectangle 46"/>
                <p:cNvSpPr/>
                <p:nvPr/>
              </p:nvSpPr>
              <p:spPr>
                <a:xfrm>
                  <a:off x="4484369" y="2246141"/>
                  <a:ext cx="693105" cy="604182"/>
                </a:xfrm>
                <a:prstGeom prst="rect">
                  <a:avLst/>
                </a:prstGeom>
                <a:noFill/>
                <a:ln w="19050" cmpd="sng">
                  <a:solidFill>
                    <a:srgbClr val="623688"/>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8348B5">
                        <a:lumMod val="75000"/>
                      </a:srgbClr>
                    </a:solidFill>
                  </a:endParaRPr>
                </a:p>
              </p:txBody>
            </p:sp>
            <p:sp>
              <p:nvSpPr>
                <p:cNvPr id="48" name="Rectangle 47"/>
                <p:cNvSpPr/>
                <p:nvPr/>
              </p:nvSpPr>
              <p:spPr>
                <a:xfrm>
                  <a:off x="4484369" y="2118965"/>
                  <a:ext cx="693105" cy="129781"/>
                </a:xfrm>
                <a:prstGeom prst="rect">
                  <a:avLst/>
                </a:prstGeom>
                <a:solidFill>
                  <a:schemeClr val="accent3">
                    <a:lumMod val="75000"/>
                  </a:schemeClr>
                </a:solidFill>
                <a:ln w="19050" cmpd="sng">
                  <a:solidFill>
                    <a:schemeClr val="accent3">
                      <a:lumMod val="75000"/>
                    </a:schemeClr>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8348B5">
                        <a:lumMod val="75000"/>
                      </a:srgbClr>
                    </a:solidFill>
                  </a:endParaRPr>
                </a:p>
              </p:txBody>
            </p:sp>
            <p:sp>
              <p:nvSpPr>
                <p:cNvPr id="49" name="Rectangle 48"/>
                <p:cNvSpPr/>
                <p:nvPr/>
              </p:nvSpPr>
              <p:spPr>
                <a:xfrm>
                  <a:off x="4520301" y="2384491"/>
                  <a:ext cx="500864" cy="32326"/>
                </a:xfrm>
                <a:prstGeom prst="rect">
                  <a:avLst/>
                </a:prstGeom>
                <a:solidFill>
                  <a:schemeClr val="accent3">
                    <a:lumMod val="75000"/>
                  </a:schemeClr>
                </a:solidFill>
                <a:ln w="1905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8348B5">
                        <a:lumMod val="75000"/>
                      </a:srgbClr>
                    </a:solidFill>
                  </a:endParaRPr>
                </a:p>
              </p:txBody>
            </p:sp>
            <p:cxnSp>
              <p:nvCxnSpPr>
                <p:cNvPr id="50" name="Straight Connector 49"/>
                <p:cNvCxnSpPr/>
                <p:nvPr/>
              </p:nvCxnSpPr>
              <p:spPr>
                <a:xfrm flipH="1">
                  <a:off x="4528348" y="2473762"/>
                  <a:ext cx="559790" cy="0"/>
                </a:xfrm>
                <a:prstGeom prst="line">
                  <a:avLst/>
                </a:prstGeom>
                <a:ln w="635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4528348" y="2533435"/>
                  <a:ext cx="442507"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4658098" y="2602655"/>
                  <a:ext cx="430041" cy="0"/>
                </a:xfrm>
                <a:prstGeom prst="line">
                  <a:avLst/>
                </a:prstGeom>
                <a:ln w="9525" cmpd="sng">
                  <a:solidFill>
                    <a:schemeClr val="accent3">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4658098" y="2683565"/>
                  <a:ext cx="389857" cy="0"/>
                </a:xfrm>
                <a:prstGeom prst="line">
                  <a:avLst/>
                </a:prstGeom>
                <a:ln w="9525" cmpd="sng">
                  <a:solidFill>
                    <a:schemeClr val="accent3">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4591850" y="2683565"/>
                  <a:ext cx="21935" cy="0"/>
                </a:xfrm>
                <a:prstGeom prst="line">
                  <a:avLst/>
                </a:prstGeom>
                <a:ln w="9525"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4591850" y="2602655"/>
                  <a:ext cx="21935" cy="0"/>
                </a:xfrm>
                <a:prstGeom prst="line">
                  <a:avLst/>
                </a:prstGeom>
                <a:ln w="9525"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4528348" y="2758510"/>
                  <a:ext cx="559790" cy="0"/>
                </a:xfrm>
                <a:prstGeom prst="line">
                  <a:avLst/>
                </a:prstGeom>
                <a:ln w="9525" cmpd="sng">
                  <a:solidFill>
                    <a:schemeClr val="accent3">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520301" y="2310077"/>
                  <a:ext cx="608020" cy="32326"/>
                </a:xfrm>
                <a:prstGeom prst="rect">
                  <a:avLst/>
                </a:prstGeom>
                <a:solidFill>
                  <a:schemeClr val="accent3">
                    <a:lumMod val="75000"/>
                  </a:schemeClr>
                </a:solidFill>
                <a:ln w="1905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8348B5">
                        <a:lumMod val="75000"/>
                      </a:srgbClr>
                    </a:solidFill>
                  </a:endParaRPr>
                </a:p>
              </p:txBody>
            </p:sp>
          </p:grpSp>
        </p:grpSp>
      </p:grpSp>
      <p:grpSp>
        <p:nvGrpSpPr>
          <p:cNvPr id="10" name="Group 9"/>
          <p:cNvGrpSpPr/>
          <p:nvPr/>
        </p:nvGrpSpPr>
        <p:grpSpPr>
          <a:xfrm>
            <a:off x="8037369" y="2659999"/>
            <a:ext cx="3846737" cy="3686460"/>
            <a:chOff x="8037368" y="1778406"/>
            <a:chExt cx="3846737" cy="3686460"/>
          </a:xfrm>
        </p:grpSpPr>
        <p:grpSp>
          <p:nvGrpSpPr>
            <p:cNvPr id="8" name="Group 7"/>
            <p:cNvGrpSpPr/>
            <p:nvPr/>
          </p:nvGrpSpPr>
          <p:grpSpPr>
            <a:xfrm>
              <a:off x="8330141" y="1890682"/>
              <a:ext cx="3553964" cy="3574184"/>
              <a:chOff x="8330141" y="1890682"/>
              <a:chExt cx="3553964" cy="3574184"/>
            </a:xfrm>
          </p:grpSpPr>
          <p:sp>
            <p:nvSpPr>
              <p:cNvPr id="26" name="Rectangle 25"/>
              <p:cNvSpPr/>
              <p:nvPr/>
            </p:nvSpPr>
            <p:spPr>
              <a:xfrm>
                <a:off x="9057094" y="1890682"/>
                <a:ext cx="2522132" cy="603877"/>
              </a:xfrm>
              <a:prstGeom prst="rect">
                <a:avLst/>
              </a:prstGeom>
              <a:noFill/>
              <a:ln w="1905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A4E4">
                        <a:lumMod val="75000"/>
                      </a:srgbClr>
                    </a:solidFill>
                    <a:latin typeface="Adobe Clean Light"/>
                    <a:cs typeface="Adobe Clean Light"/>
                  </a:rPr>
                  <a:t>10 Designs</a:t>
                </a:r>
              </a:p>
            </p:txBody>
          </p:sp>
          <p:grpSp>
            <p:nvGrpSpPr>
              <p:cNvPr id="7" name="Group 6"/>
              <p:cNvGrpSpPr/>
              <p:nvPr/>
            </p:nvGrpSpPr>
            <p:grpSpPr>
              <a:xfrm>
                <a:off x="8747128" y="2037519"/>
                <a:ext cx="523242" cy="365814"/>
                <a:chOff x="7808347" y="2510494"/>
                <a:chExt cx="719309" cy="502891"/>
              </a:xfrm>
            </p:grpSpPr>
            <p:sp>
              <p:nvSpPr>
                <p:cNvPr id="31" name="Rectangle 30"/>
                <p:cNvSpPr/>
                <p:nvPr/>
              </p:nvSpPr>
              <p:spPr>
                <a:xfrm>
                  <a:off x="8302717" y="2510494"/>
                  <a:ext cx="224939" cy="240460"/>
                </a:xfrm>
                <a:prstGeom prst="rect">
                  <a:avLst/>
                </a:prstGeom>
                <a:solidFill>
                  <a:schemeClr val="accent2">
                    <a:lumMod val="75000"/>
                  </a:schemeClr>
                </a:solidFill>
                <a:ln w="1905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8348B5">
                        <a:lumMod val="75000"/>
                      </a:srgbClr>
                    </a:solidFill>
                  </a:endParaRPr>
                </a:p>
              </p:txBody>
            </p:sp>
            <p:sp>
              <p:nvSpPr>
                <p:cNvPr id="32" name="Rectangle 31"/>
                <p:cNvSpPr/>
                <p:nvPr/>
              </p:nvSpPr>
              <p:spPr>
                <a:xfrm>
                  <a:off x="8055441" y="2510494"/>
                  <a:ext cx="224939" cy="240460"/>
                </a:xfrm>
                <a:prstGeom prst="rect">
                  <a:avLst/>
                </a:prstGeom>
                <a:solidFill>
                  <a:schemeClr val="accent2">
                    <a:lumMod val="75000"/>
                  </a:schemeClr>
                </a:solidFill>
                <a:ln w="1905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8348B5">
                        <a:lumMod val="75000"/>
                      </a:srgbClr>
                    </a:solidFill>
                  </a:endParaRPr>
                </a:p>
              </p:txBody>
            </p:sp>
            <p:sp>
              <p:nvSpPr>
                <p:cNvPr id="33" name="Rectangle 32"/>
                <p:cNvSpPr/>
                <p:nvPr/>
              </p:nvSpPr>
              <p:spPr>
                <a:xfrm>
                  <a:off x="7808347" y="2510494"/>
                  <a:ext cx="224939" cy="240460"/>
                </a:xfrm>
                <a:prstGeom prst="rect">
                  <a:avLst/>
                </a:prstGeom>
                <a:solidFill>
                  <a:schemeClr val="accent2">
                    <a:lumMod val="75000"/>
                  </a:schemeClr>
                </a:solidFill>
                <a:ln w="1905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8348B5">
                        <a:lumMod val="75000"/>
                      </a:srgbClr>
                    </a:solidFill>
                  </a:endParaRPr>
                </a:p>
              </p:txBody>
            </p:sp>
            <p:sp>
              <p:nvSpPr>
                <p:cNvPr id="40" name="Rectangle 39"/>
                <p:cNvSpPr/>
                <p:nvPr/>
              </p:nvSpPr>
              <p:spPr>
                <a:xfrm>
                  <a:off x="8302717" y="2772925"/>
                  <a:ext cx="224939" cy="240460"/>
                </a:xfrm>
                <a:prstGeom prst="rect">
                  <a:avLst/>
                </a:prstGeom>
                <a:solidFill>
                  <a:schemeClr val="accent2">
                    <a:lumMod val="75000"/>
                  </a:schemeClr>
                </a:solidFill>
                <a:ln w="1905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8348B5">
                        <a:lumMod val="75000"/>
                      </a:srgbClr>
                    </a:solidFill>
                  </a:endParaRPr>
                </a:p>
              </p:txBody>
            </p:sp>
            <p:sp>
              <p:nvSpPr>
                <p:cNvPr id="41" name="Rectangle 40"/>
                <p:cNvSpPr/>
                <p:nvPr/>
              </p:nvSpPr>
              <p:spPr>
                <a:xfrm>
                  <a:off x="8055441" y="2772925"/>
                  <a:ext cx="224939" cy="240460"/>
                </a:xfrm>
                <a:prstGeom prst="rect">
                  <a:avLst/>
                </a:prstGeom>
                <a:solidFill>
                  <a:schemeClr val="accent2">
                    <a:lumMod val="75000"/>
                  </a:schemeClr>
                </a:solidFill>
                <a:ln w="1905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8348B5">
                        <a:lumMod val="75000"/>
                      </a:srgbClr>
                    </a:solidFill>
                  </a:endParaRPr>
                </a:p>
              </p:txBody>
            </p:sp>
            <p:sp>
              <p:nvSpPr>
                <p:cNvPr id="42" name="Rectangle 41"/>
                <p:cNvSpPr/>
                <p:nvPr/>
              </p:nvSpPr>
              <p:spPr>
                <a:xfrm>
                  <a:off x="7808347" y="2772925"/>
                  <a:ext cx="224939" cy="240460"/>
                </a:xfrm>
                <a:prstGeom prst="rect">
                  <a:avLst/>
                </a:prstGeom>
                <a:solidFill>
                  <a:schemeClr val="accent2">
                    <a:lumMod val="75000"/>
                  </a:schemeClr>
                </a:solidFill>
                <a:ln w="1905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8348B5">
                        <a:lumMod val="75000"/>
                      </a:srgbClr>
                    </a:solidFill>
                  </a:endParaRPr>
                </a:p>
              </p:txBody>
            </p:sp>
          </p:grpSp>
          <p:grpSp>
            <p:nvGrpSpPr>
              <p:cNvPr id="14" name="Group 13"/>
              <p:cNvGrpSpPr/>
              <p:nvPr/>
            </p:nvGrpSpPr>
            <p:grpSpPr>
              <a:xfrm>
                <a:off x="8330141" y="2521608"/>
                <a:ext cx="3553964" cy="2943258"/>
                <a:chOff x="2222500" y="0"/>
                <a:chExt cx="7731425" cy="6402872"/>
              </a:xfrm>
            </p:grpSpPr>
            <p:pic>
              <p:nvPicPr>
                <p:cNvPr id="12" name="Picture 11"/>
                <p:cNvPicPr>
                  <a:picLocks noChangeAspect="1"/>
                </p:cNvPicPr>
                <p:nvPr/>
              </p:nvPicPr>
              <p:blipFill rotWithShape="1">
                <a:blip r:embed="rId10"/>
                <a:srcRect b="6636"/>
                <a:stretch/>
              </p:blipFill>
              <p:spPr>
                <a:xfrm>
                  <a:off x="2222500" y="0"/>
                  <a:ext cx="7731425" cy="6402872"/>
                </a:xfrm>
                <a:prstGeom prst="rect">
                  <a:avLst/>
                </a:prstGeom>
              </p:spPr>
            </p:pic>
            <p:pic>
              <p:nvPicPr>
                <p:cNvPr id="13" name="Picture 12"/>
                <p:cNvPicPr>
                  <a:picLocks noChangeAspect="1"/>
                </p:cNvPicPr>
                <p:nvPr/>
              </p:nvPicPr>
              <p:blipFill rotWithShape="1">
                <a:blip r:embed="rId11"/>
                <a:srcRect t="8386" b="15149"/>
                <a:stretch/>
              </p:blipFill>
              <p:spPr>
                <a:xfrm>
                  <a:off x="2222500" y="4520197"/>
                  <a:ext cx="2689646" cy="1882675"/>
                </a:xfrm>
                <a:prstGeom prst="rect">
                  <a:avLst/>
                </a:prstGeom>
              </p:spPr>
            </p:pic>
          </p:grpSp>
        </p:grpSp>
        <p:cxnSp>
          <p:nvCxnSpPr>
            <p:cNvPr id="45" name="Straight Connector 44"/>
            <p:cNvCxnSpPr/>
            <p:nvPr/>
          </p:nvCxnSpPr>
          <p:spPr>
            <a:xfrm>
              <a:off x="8037368" y="1778406"/>
              <a:ext cx="0" cy="3648362"/>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4" name="Straight Connector 43"/>
          <p:cNvCxnSpPr/>
          <p:nvPr/>
        </p:nvCxnSpPr>
        <p:spPr>
          <a:xfrm>
            <a:off x="6935890" y="3590596"/>
            <a:ext cx="2424444" cy="0"/>
          </a:xfrm>
          <a:prstGeom prst="line">
            <a:avLst/>
          </a:prstGeom>
          <a:ln w="28575"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381915" y="3570488"/>
            <a:ext cx="1662007" cy="0"/>
          </a:xfrm>
          <a:prstGeom prst="line">
            <a:avLst/>
          </a:prstGeom>
          <a:ln w="28575" cmpd="sng">
            <a:solidFill>
              <a:srgbClr val="A6A6A6"/>
            </a:solidFill>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882813" y="3260000"/>
            <a:ext cx="2522132" cy="603877"/>
          </a:xfrm>
          <a:prstGeom prst="rect">
            <a:avLst/>
          </a:prstGeom>
          <a:solidFill>
            <a:schemeClr val="bg1"/>
          </a:solidFill>
          <a:ln w="12700" cmpd="sng">
            <a:solidFill>
              <a:srgbClr val="A6A6A6"/>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0616" tIns="45309" rIns="90616" bIns="45309" rtlCol="0" anchor="ctr"/>
          <a:lstStyle/>
          <a:p>
            <a:r>
              <a:rPr lang="en-US" sz="1200" b="1" dirty="0">
                <a:solidFill>
                  <a:srgbClr val="7F7F7F"/>
                </a:solidFill>
              </a:rPr>
              <a:t>           New Visitors</a:t>
            </a:r>
          </a:p>
        </p:txBody>
      </p:sp>
      <p:pic>
        <p:nvPicPr>
          <p:cNvPr id="59" name="Picture 58" descr="audience-symbol.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6993" y="3441471"/>
            <a:ext cx="309723" cy="298252"/>
          </a:xfrm>
          <a:prstGeom prst="rect">
            <a:avLst/>
          </a:prstGeom>
        </p:spPr>
      </p:pic>
      <p:pic>
        <p:nvPicPr>
          <p:cNvPr id="61" name="Picture 60"/>
          <p:cNvPicPr>
            <a:picLocks noChangeAspect="1"/>
          </p:cNvPicPr>
          <p:nvPr/>
        </p:nvPicPr>
        <p:blipFill rotWithShape="1">
          <a:blip r:embed="rId13"/>
          <a:srcRect l="4659" t="4889" r="3209" b="5690"/>
          <a:stretch/>
        </p:blipFill>
        <p:spPr>
          <a:xfrm>
            <a:off x="9228014" y="3232095"/>
            <a:ext cx="1810756" cy="1266832"/>
          </a:xfrm>
          <a:prstGeom prst="rect">
            <a:avLst/>
          </a:prstGeom>
          <a:ln>
            <a:solidFill>
              <a:srgbClr val="A6A6A6"/>
            </a:solidFill>
          </a:ln>
        </p:spPr>
      </p:pic>
      <p:grpSp>
        <p:nvGrpSpPr>
          <p:cNvPr id="62" name="Group 61"/>
          <p:cNvGrpSpPr/>
          <p:nvPr/>
        </p:nvGrpSpPr>
        <p:grpSpPr>
          <a:xfrm>
            <a:off x="4912802" y="3232095"/>
            <a:ext cx="2257928" cy="1250836"/>
            <a:chOff x="3516776" y="1651783"/>
            <a:chExt cx="2522132" cy="1397198"/>
          </a:xfrm>
        </p:grpSpPr>
        <p:sp>
          <p:nvSpPr>
            <p:cNvPr id="63" name="Rectangle 62"/>
            <p:cNvSpPr/>
            <p:nvPr/>
          </p:nvSpPr>
          <p:spPr>
            <a:xfrm>
              <a:off x="3516776" y="1651783"/>
              <a:ext cx="2522132" cy="1397198"/>
            </a:xfrm>
            <a:prstGeom prst="rect">
              <a:avLst/>
            </a:prstGeom>
            <a:solidFill>
              <a:schemeClr val="bg1"/>
            </a:solidFill>
            <a:ln w="12700" cmpd="sng">
              <a:solidFill>
                <a:schemeClr val="bg1">
                  <a:lumMod val="65000"/>
                </a:schemeClr>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rgbClr val="7F7F7F"/>
                </a:solidFill>
              </a:endParaRPr>
            </a:p>
          </p:txBody>
        </p:sp>
        <p:sp>
          <p:nvSpPr>
            <p:cNvPr id="64" name="Rectangle 63"/>
            <p:cNvSpPr/>
            <p:nvPr/>
          </p:nvSpPr>
          <p:spPr>
            <a:xfrm>
              <a:off x="3516776" y="1651783"/>
              <a:ext cx="2522132" cy="293055"/>
            </a:xfrm>
            <a:prstGeom prst="rect">
              <a:avLst/>
            </a:prstGeom>
            <a:solidFill>
              <a:srgbClr val="EB8F1E"/>
            </a:solidFill>
            <a:ln w="3175" cmpd="sng">
              <a:solidFill>
                <a:srgbClr val="A6A6A6"/>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rPr>
                <a:t>Popularity</a:t>
              </a:r>
            </a:p>
          </p:txBody>
        </p:sp>
        <p:sp>
          <p:nvSpPr>
            <p:cNvPr id="65" name="Rectangle 64"/>
            <p:cNvSpPr/>
            <p:nvPr/>
          </p:nvSpPr>
          <p:spPr>
            <a:xfrm>
              <a:off x="3663268" y="1970056"/>
              <a:ext cx="2215788" cy="301941"/>
            </a:xfrm>
            <a:prstGeom prst="rect">
              <a:avLst/>
            </a:prstGeom>
            <a:noFill/>
            <a:ln w="3175"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t"/>
            <a:lstStyle/>
            <a:p>
              <a:r>
                <a:rPr lang="en-US" sz="1200" b="1" dirty="0">
                  <a:solidFill>
                    <a:srgbClr val="7F7F7F"/>
                  </a:solidFill>
                </a:rPr>
                <a:t>Most Popular Products</a:t>
              </a:r>
            </a:p>
          </p:txBody>
        </p:sp>
        <p:sp>
          <p:nvSpPr>
            <p:cNvPr id="66" name="Rectangle 65"/>
            <p:cNvSpPr/>
            <p:nvPr/>
          </p:nvSpPr>
          <p:spPr>
            <a:xfrm>
              <a:off x="3663268" y="2246778"/>
              <a:ext cx="2215788" cy="651233"/>
            </a:xfrm>
            <a:prstGeom prst="rect">
              <a:avLst/>
            </a:prstGeom>
            <a:noFill/>
            <a:ln w="3175"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t"/>
            <a:lstStyle/>
            <a:p>
              <a:r>
                <a:rPr lang="en-US" sz="1100" dirty="0">
                  <a:solidFill>
                    <a:prstClr val="white">
                      <a:lumMod val="65000"/>
                    </a:prstClr>
                  </a:solidFill>
                </a:rPr>
                <a:t>Recommend the most viewed products from across the site</a:t>
              </a:r>
            </a:p>
          </p:txBody>
        </p:sp>
        <p:sp>
          <p:nvSpPr>
            <p:cNvPr id="67" name="Rectangle 66"/>
            <p:cNvSpPr/>
            <p:nvPr/>
          </p:nvSpPr>
          <p:spPr>
            <a:xfrm>
              <a:off x="3889766" y="2747040"/>
              <a:ext cx="2149141" cy="301941"/>
            </a:xfrm>
            <a:prstGeom prst="rect">
              <a:avLst/>
            </a:prstGeom>
            <a:noFill/>
            <a:ln w="3175"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r>
                <a:rPr lang="en-US" sz="1100" dirty="0">
                  <a:solidFill>
                    <a:prstClr val="white">
                      <a:lumMod val="65000"/>
                    </a:prstClr>
                  </a:solidFill>
                </a:rPr>
                <a:t>Show Details</a:t>
              </a:r>
            </a:p>
          </p:txBody>
        </p:sp>
        <p:sp>
          <p:nvSpPr>
            <p:cNvPr id="68" name="Half Frame 67"/>
            <p:cNvSpPr/>
            <p:nvPr/>
          </p:nvSpPr>
          <p:spPr>
            <a:xfrm rot="13500000">
              <a:off x="3798670" y="2833087"/>
              <a:ext cx="97504" cy="97504"/>
            </a:xfrm>
            <a:prstGeom prst="halfFrame">
              <a:avLst>
                <a:gd name="adj1" fmla="val 11594"/>
                <a:gd name="adj2" fmla="val 11593"/>
              </a:avLst>
            </a:prstGeom>
            <a:solidFill>
              <a:schemeClr val="bg1">
                <a:lumMod val="65000"/>
              </a:schemeClr>
            </a:solidFill>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cxnSp>
          <p:nvCxnSpPr>
            <p:cNvPr id="69" name="Straight Connector 68"/>
            <p:cNvCxnSpPr/>
            <p:nvPr/>
          </p:nvCxnSpPr>
          <p:spPr>
            <a:xfrm>
              <a:off x="3654941" y="2738896"/>
              <a:ext cx="2215788"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45087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ppt_x</p:attrName>
                                        </p:attrNameLst>
                                      </p:cBhvr>
                                      <p:tavLst>
                                        <p:tav tm="0">
                                          <p:val>
                                            <p:strVal val="#ppt_x-#ppt_w*1.125000"/>
                                          </p:val>
                                        </p:tav>
                                        <p:tav tm="100000">
                                          <p:val>
                                            <p:strVal val="#ppt_x"/>
                                          </p:val>
                                        </p:tav>
                                      </p:tavLst>
                                    </p:anim>
                                    <p:animEffect transition="in" filter="wipe(right)">
                                      <p:cBhvr>
                                        <p:cTn id="8" dur="500"/>
                                        <p:tgtEl>
                                          <p:spTgt spid="46"/>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p:tgtEl>
                                          <p:spTgt spid="62"/>
                                        </p:tgtEl>
                                        <p:attrNameLst>
                                          <p:attrName>ppt_x</p:attrName>
                                        </p:attrNameLst>
                                      </p:cBhvr>
                                      <p:tavLst>
                                        <p:tav tm="0">
                                          <p:val>
                                            <p:strVal val="#ppt_x-#ppt_w*1.125000"/>
                                          </p:val>
                                        </p:tav>
                                        <p:tav tm="100000">
                                          <p:val>
                                            <p:strVal val="#ppt_x"/>
                                          </p:val>
                                        </p:tav>
                                      </p:tavLst>
                                    </p:anim>
                                    <p:animEffect transition="in" filter="wipe(right)">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500"/>
                                        <p:tgtEl>
                                          <p:spTgt spid="44"/>
                                        </p:tgtEl>
                                        <p:attrNameLst>
                                          <p:attrName>ppt_x</p:attrName>
                                        </p:attrNameLst>
                                      </p:cBhvr>
                                      <p:tavLst>
                                        <p:tav tm="0">
                                          <p:val>
                                            <p:strVal val="#ppt_x-#ppt_w*1.125000"/>
                                          </p:val>
                                        </p:tav>
                                        <p:tav tm="100000">
                                          <p:val>
                                            <p:strVal val="#ppt_x"/>
                                          </p:val>
                                        </p:tav>
                                      </p:tavLst>
                                    </p:anim>
                                    <p:animEffect transition="in" filter="wipe(right)">
                                      <p:cBhvr>
                                        <p:cTn id="19" dur="500"/>
                                        <p:tgtEl>
                                          <p:spTgt spid="44"/>
                                        </p:tgtEl>
                                      </p:cBhvr>
                                    </p:animEffect>
                                  </p:childTnLst>
                                </p:cTn>
                              </p:par>
                            </p:childTnLst>
                          </p:cTn>
                        </p:par>
                        <p:par>
                          <p:cTn id="20" fill="hold">
                            <p:stCondLst>
                              <p:cond delay="500"/>
                            </p:stCondLst>
                            <p:childTnLst>
                              <p:par>
                                <p:cTn id="21" presetID="12" presetClass="entr" presetSubtype="8"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p:tgtEl>
                                          <p:spTgt spid="61"/>
                                        </p:tgtEl>
                                        <p:attrNameLst>
                                          <p:attrName>ppt_x</p:attrName>
                                        </p:attrNameLst>
                                      </p:cBhvr>
                                      <p:tavLst>
                                        <p:tav tm="0">
                                          <p:val>
                                            <p:strVal val="#ppt_x-#ppt_w*1.125000"/>
                                          </p:val>
                                        </p:tav>
                                        <p:tav tm="100000">
                                          <p:val>
                                            <p:strVal val="#ppt_x"/>
                                          </p:val>
                                        </p:tav>
                                      </p:tavLst>
                                    </p:anim>
                                    <p:animEffect transition="in" filter="wipe(right)">
                                      <p:cBhvr>
                                        <p:cTn id="24" dur="500"/>
                                        <p:tgtEl>
                                          <p:spTgt spid="61"/>
                                        </p:tgtEl>
                                      </p:cBhvr>
                                    </p:animEffec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 0 L 0 -0.32647 " pathEditMode="relative" ptsTypes="AA">
                                      <p:cBhvr>
                                        <p:cTn id="28" dur="2000" fill="hold"/>
                                        <p:tgtEl>
                                          <p:spTgt spid="59"/>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 -0.32647 " pathEditMode="relative" ptsTypes="AA">
                                      <p:cBhvr>
                                        <p:cTn id="30" dur="2000" fill="hold"/>
                                        <p:tgtEl>
                                          <p:spTgt spid="55"/>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 -0.32647 " pathEditMode="relative" ptsTypes="AA">
                                      <p:cBhvr>
                                        <p:cTn id="32" dur="2000" fill="hold"/>
                                        <p:tgtEl>
                                          <p:spTgt spid="46"/>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 -0.32647 " pathEditMode="relative" ptsTypes="AA">
                                      <p:cBhvr>
                                        <p:cTn id="34" dur="2000" fill="hold"/>
                                        <p:tgtEl>
                                          <p:spTgt spid="62"/>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 -0.32647 " pathEditMode="relative" ptsTypes="AA">
                                      <p:cBhvr>
                                        <p:cTn id="36" dur="2000" fill="hold"/>
                                        <p:tgtEl>
                                          <p:spTgt spid="44"/>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 -0.32647 " pathEditMode="relative" ptsTypes="AA">
                                      <p:cBhvr>
                                        <p:cTn id="38" dur="2000" fill="hold"/>
                                        <p:tgtEl>
                                          <p:spTgt spid="61"/>
                                        </p:tgtEl>
                                        <p:attrNameLst>
                                          <p:attrName>ppt_x</p:attrName>
                                          <p:attrName>ppt_y</p:attrName>
                                        </p:attrNameLst>
                                      </p:cBhvr>
                                    </p:animMotion>
                                  </p:childTnLst>
                                </p:cTn>
                              </p:par>
                              <p:par>
                                <p:cTn id="39" presetID="12" presetClass="entr" presetSubtype="8"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p:tgtEl>
                                          <p:spTgt spid="70"/>
                                        </p:tgtEl>
                                        <p:attrNameLst>
                                          <p:attrName>ppt_x</p:attrName>
                                        </p:attrNameLst>
                                      </p:cBhvr>
                                      <p:tavLst>
                                        <p:tav tm="0">
                                          <p:val>
                                            <p:strVal val="#ppt_x-#ppt_w*1.125000"/>
                                          </p:val>
                                        </p:tav>
                                        <p:tav tm="100000">
                                          <p:val>
                                            <p:strVal val="#ppt_x"/>
                                          </p:val>
                                        </p:tav>
                                      </p:tavLst>
                                    </p:anim>
                                    <p:animEffect transition="in" filter="wipe(right)">
                                      <p:cBhvr>
                                        <p:cTn id="42" dur="500"/>
                                        <p:tgtEl>
                                          <p:spTgt spid="70"/>
                                        </p:tgtEl>
                                      </p:cBhvr>
                                    </p:animEffect>
                                  </p:childTnLst>
                                </p:cTn>
                              </p:par>
                            </p:childTnLst>
                          </p:cTn>
                        </p:par>
                        <p:par>
                          <p:cTn id="43" fill="hold">
                            <p:stCondLst>
                              <p:cond delay="2000"/>
                            </p:stCondLst>
                            <p:childTnLst>
                              <p:par>
                                <p:cTn id="44" presetID="12" presetClass="entr" presetSubtype="8"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p:tgtEl>
                                          <p:spTgt spid="15"/>
                                        </p:tgtEl>
                                        <p:attrNameLst>
                                          <p:attrName>ppt_x</p:attrName>
                                        </p:attrNameLst>
                                      </p:cBhvr>
                                      <p:tavLst>
                                        <p:tav tm="0">
                                          <p:val>
                                            <p:strVal val="#ppt_x-#ppt_w*1.125000"/>
                                          </p:val>
                                        </p:tav>
                                        <p:tav tm="100000">
                                          <p:val>
                                            <p:strVal val="#ppt_x"/>
                                          </p:val>
                                        </p:tav>
                                      </p:tavLst>
                                    </p:anim>
                                    <p:animEffect transition="in" filter="wipe(right)">
                                      <p:cBhvr>
                                        <p:cTn id="47" dur="500"/>
                                        <p:tgtEl>
                                          <p:spTgt spid="15"/>
                                        </p:tgtEl>
                                      </p:cBhvr>
                                    </p:animEffect>
                                  </p:childTnLst>
                                </p:cTn>
                              </p:par>
                            </p:childTnLst>
                          </p:cTn>
                        </p:par>
                        <p:par>
                          <p:cTn id="48" fill="hold">
                            <p:stCondLst>
                              <p:cond delay="2500"/>
                            </p:stCondLst>
                            <p:childTnLst>
                              <p:par>
                                <p:cTn id="49" presetID="12" presetClass="entr" presetSubtype="8"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p:tgtEl>
                                          <p:spTgt spid="6"/>
                                        </p:tgtEl>
                                        <p:attrNameLst>
                                          <p:attrName>ppt_x</p:attrName>
                                        </p:attrNameLst>
                                      </p:cBhvr>
                                      <p:tavLst>
                                        <p:tav tm="0">
                                          <p:val>
                                            <p:strVal val="#ppt_x-#ppt_w*1.125000"/>
                                          </p:val>
                                        </p:tav>
                                        <p:tav tm="100000">
                                          <p:val>
                                            <p:strVal val="#ppt_x"/>
                                          </p:val>
                                        </p:tav>
                                      </p:tavLst>
                                    </p:anim>
                                    <p:animEffect transition="in" filter="wipe(right)">
                                      <p:cBhvr>
                                        <p:cTn id="52" dur="500"/>
                                        <p:tgtEl>
                                          <p:spTgt spid="6"/>
                                        </p:tgtEl>
                                      </p:cBhvr>
                                    </p:animEffect>
                                  </p:childTnLst>
                                </p:cTn>
                              </p:par>
                            </p:childTnLst>
                          </p:cTn>
                        </p:par>
                        <p:par>
                          <p:cTn id="53" fill="hold">
                            <p:stCondLst>
                              <p:cond delay="3000"/>
                            </p:stCondLst>
                            <p:childTnLst>
                              <p:par>
                                <p:cTn id="54" presetID="12" presetClass="entr" presetSubtype="8"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ppt_x</p:attrName>
                                        </p:attrNameLst>
                                      </p:cBhvr>
                                      <p:tavLst>
                                        <p:tav tm="0">
                                          <p:val>
                                            <p:strVal val="#ppt_x-#ppt_w*1.125000"/>
                                          </p:val>
                                        </p:tav>
                                        <p:tav tm="100000">
                                          <p:val>
                                            <p:strVal val="#ppt_x"/>
                                          </p:val>
                                        </p:tav>
                                      </p:tavLst>
                                    </p:anim>
                                    <p:animEffect transition="in" filter="wipe(right)">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Guided workflow with built-in optimization</a:t>
            </a:r>
            <a:endParaRPr lang="en-US" dirty="0">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17920"/>
            <a:ext cx="12188825" cy="640080"/>
          </a:xfrm>
          <a:prstGeom prst="rect">
            <a:avLst/>
          </a:prstGeom>
        </p:spPr>
      </p:pic>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rPr>
              <a:pPr algn="ctr"/>
              <a:t>38</a:t>
            </a:fld>
            <a:endParaRPr lang="en-US" dirty="0">
              <a:solidFill>
                <a:prstClr val="white"/>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677"/>
          <a:stretch/>
        </p:blipFill>
        <p:spPr>
          <a:xfrm>
            <a:off x="0" y="801276"/>
            <a:ext cx="12188826" cy="6056724"/>
          </a:xfrm>
          <a:prstGeom prst="rect">
            <a:avLst/>
          </a:prstGeom>
        </p:spPr>
      </p:pic>
    </p:spTree>
    <p:extLst>
      <p:ext uri="{BB962C8B-B14F-4D97-AF65-F5344CB8AC3E}">
        <p14:creationId xmlns:p14="http://schemas.microsoft.com/office/powerpoint/2010/main" val="3873788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5"/>
          <p:cNvSpPr>
            <a:spLocks noChangeArrowheads="1"/>
          </p:cNvSpPr>
          <p:nvPr/>
        </p:nvSpPr>
        <p:spPr bwMode="auto">
          <a:xfrm>
            <a:off x="-13063" y="-182880"/>
            <a:ext cx="12201888" cy="704088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pPr>
            <a:endParaRPr lang="en-US">
              <a:solidFill>
                <a:srgbClr val="FFFFFF"/>
              </a:solidFill>
              <a:ea typeface="ＭＳ Ｐゴシック" pitchFamily="-111" charset="-128"/>
            </a:endParaRPr>
          </a:p>
        </p:txBody>
      </p:sp>
      <p:sp>
        <p:nvSpPr>
          <p:cNvPr id="2" name="Slide Number Placeholder 1"/>
          <p:cNvSpPr>
            <a:spLocks noGrp="1"/>
          </p:cNvSpPr>
          <p:nvPr>
            <p:ph type="sldNum" sz="quarter" idx="12"/>
          </p:nvPr>
        </p:nvSpPr>
        <p:spPr/>
        <p:txBody>
          <a:bodyPr/>
          <a:lstStyle/>
          <a:p>
            <a:pPr algn="ctr"/>
            <a:fld id="{90156F56-D5AE-4C6F-B826-C69D1BC521BB}" type="slidenum">
              <a:rPr lang="en-US" sz="800" smtClean="0">
                <a:solidFill>
                  <a:prstClr val="white"/>
                </a:solidFill>
              </a:rPr>
              <a:pPr algn="ctr"/>
              <a:t>39</a:t>
            </a:fld>
            <a:endParaRPr lang="en-US" sz="800" dirty="0">
              <a:solidFill>
                <a:prstClr val="white"/>
              </a:solidFill>
            </a:endParaRPr>
          </a:p>
        </p:txBody>
      </p:sp>
      <p:sp>
        <p:nvSpPr>
          <p:cNvPr id="3" name="Slide Number Placeholder 3"/>
          <p:cNvSpPr txBox="1">
            <a:spLocks/>
          </p:cNvSpPr>
          <p:nvPr/>
        </p:nvSpPr>
        <p:spPr>
          <a:xfrm>
            <a:off x="5586545" y="6562293"/>
            <a:ext cx="1015735" cy="168274"/>
          </a:xfrm>
          <a:prstGeom prst="rect">
            <a:avLst/>
          </a:prstGeom>
        </p:spPr>
        <p:txBody>
          <a:bodyPr vert="horz" lIns="91421" tIns="45711" rIns="91421" bIns="45711"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white"/>
              </a:solidFill>
            </a:endParaRPr>
          </a:p>
        </p:txBody>
      </p:sp>
      <p:sp>
        <p:nvSpPr>
          <p:cNvPr id="4" name="Slide Number Placeholder 2"/>
          <p:cNvSpPr txBox="1">
            <a:spLocks/>
          </p:cNvSpPr>
          <p:nvPr/>
        </p:nvSpPr>
        <p:spPr>
          <a:xfrm>
            <a:off x="5586545" y="6562293"/>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white"/>
              </a:solidFill>
            </a:endParaRPr>
          </a:p>
        </p:txBody>
      </p:sp>
      <p:sp>
        <p:nvSpPr>
          <p:cNvPr id="5" name="Rounded Rectangle 4"/>
          <p:cNvSpPr/>
          <p:nvPr/>
        </p:nvSpPr>
        <p:spPr>
          <a:xfrm>
            <a:off x="436232" y="3932309"/>
            <a:ext cx="2571097" cy="2430787"/>
          </a:xfrm>
          <a:prstGeom prst="roundRect">
            <a:avLst>
              <a:gd name="adj" fmla="val 10241"/>
            </a:avLst>
          </a:prstGeom>
          <a:noFill/>
          <a:ln w="28575" cmpd="sng">
            <a:solidFill>
              <a:srgbClr val="00A3E4"/>
            </a:solidFill>
            <a:prstDash val="solid"/>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0924" tIns="45463" rIns="90924" bIns="45463" rtlCol="0" anchor="ctr"/>
          <a:lstStyle/>
          <a:p>
            <a:pPr algn="ctr" defTabSz="909537"/>
            <a:endParaRPr lang="en-US" sz="1900">
              <a:solidFill>
                <a:prstClr val="white"/>
              </a:solidFill>
            </a:endParaRPr>
          </a:p>
        </p:txBody>
      </p:sp>
      <p:sp>
        <p:nvSpPr>
          <p:cNvPr id="6" name="Rectangle 5"/>
          <p:cNvSpPr/>
          <p:nvPr/>
        </p:nvSpPr>
        <p:spPr>
          <a:xfrm>
            <a:off x="531429" y="4965316"/>
            <a:ext cx="2291047" cy="1206080"/>
          </a:xfrm>
          <a:prstGeom prst="rect">
            <a:avLst/>
          </a:prstGeom>
        </p:spPr>
        <p:txBody>
          <a:bodyPr wrap="square" lIns="51174" tIns="25708" rIns="51174" bIns="25708">
            <a:spAutoFit/>
          </a:bodyPr>
          <a:lstStyle/>
          <a:p>
            <a:pPr marL="213263" indent="-213263" defTabSz="909537">
              <a:buClr>
                <a:prstClr val="white"/>
              </a:buClr>
              <a:buFont typeface="Arial"/>
              <a:buChar char="•"/>
            </a:pPr>
            <a:r>
              <a:rPr lang="en-US" sz="1500" dirty="0">
                <a:solidFill>
                  <a:prstClr val="white"/>
                </a:solidFill>
                <a:latin typeface="Adobe Clean Light"/>
                <a:cs typeface="Adobe Clean Light"/>
              </a:rPr>
              <a:t>Create/Update Activity</a:t>
            </a:r>
          </a:p>
          <a:p>
            <a:pPr marL="213263" indent="-213263" defTabSz="909537">
              <a:buClr>
                <a:prstClr val="white"/>
              </a:buClr>
              <a:buFont typeface="Arial"/>
              <a:buChar char="•"/>
            </a:pPr>
            <a:r>
              <a:rPr lang="en-US" sz="1500" dirty="0" smtClean="0">
                <a:solidFill>
                  <a:prstClr val="white"/>
                </a:solidFill>
                <a:latin typeface="Adobe Clean Light"/>
                <a:cs typeface="Adobe Clean Light"/>
              </a:rPr>
              <a:t>Assets</a:t>
            </a:r>
            <a:endParaRPr lang="en-US" sz="1500" dirty="0">
              <a:solidFill>
                <a:prstClr val="white"/>
              </a:solidFill>
              <a:latin typeface="Adobe Clean Light"/>
              <a:cs typeface="Adobe Clean Light"/>
            </a:endParaRPr>
          </a:p>
          <a:p>
            <a:pPr marL="213263" indent="-213263" defTabSz="909537">
              <a:buClr>
                <a:prstClr val="white"/>
              </a:buClr>
              <a:buFont typeface="Arial"/>
              <a:buChar char="•"/>
            </a:pPr>
            <a:r>
              <a:rPr lang="en-US" sz="1500" dirty="0" smtClean="0">
                <a:solidFill>
                  <a:prstClr val="white"/>
                </a:solidFill>
                <a:latin typeface="Adobe Clean Light"/>
                <a:cs typeface="Adobe Clean Light"/>
              </a:rPr>
              <a:t>Audiences</a:t>
            </a:r>
            <a:endParaRPr lang="en-US" sz="1500" dirty="0">
              <a:solidFill>
                <a:prstClr val="white"/>
              </a:solidFill>
              <a:latin typeface="Adobe Clean Light"/>
              <a:cs typeface="Adobe Clean Light"/>
            </a:endParaRPr>
          </a:p>
          <a:p>
            <a:pPr marL="213263" indent="-213263" defTabSz="909537">
              <a:buClr>
                <a:prstClr val="white"/>
              </a:buClr>
              <a:buFont typeface="Arial"/>
              <a:buChar char="•"/>
            </a:pPr>
            <a:r>
              <a:rPr lang="en-US" sz="1500" dirty="0">
                <a:solidFill>
                  <a:prstClr val="white"/>
                </a:solidFill>
                <a:latin typeface="Adobe Clean Light"/>
                <a:cs typeface="Adobe Clean Light"/>
              </a:rPr>
              <a:t>Activity </a:t>
            </a:r>
            <a:r>
              <a:rPr lang="en-US" sz="1500" dirty="0" smtClean="0">
                <a:solidFill>
                  <a:prstClr val="white"/>
                </a:solidFill>
                <a:latin typeface="Adobe Clean Light"/>
                <a:cs typeface="Adobe Clean Light"/>
              </a:rPr>
              <a:t>Lists</a:t>
            </a:r>
            <a:endParaRPr lang="en-US" sz="1500" dirty="0">
              <a:solidFill>
                <a:prstClr val="white"/>
              </a:solidFill>
              <a:latin typeface="Adobe Clean Light"/>
              <a:cs typeface="Adobe Clean Light"/>
            </a:endParaRPr>
          </a:p>
          <a:p>
            <a:pPr marL="213263" indent="-213263" defTabSz="909537">
              <a:buClr>
                <a:prstClr val="white"/>
              </a:buClr>
              <a:buFont typeface="Arial"/>
              <a:buChar char="•"/>
            </a:pPr>
            <a:r>
              <a:rPr lang="en-US" sz="1500" i="1" dirty="0">
                <a:solidFill>
                  <a:prstClr val="white"/>
                </a:solidFill>
                <a:latin typeface="Adobe Clean Light"/>
                <a:cs typeface="Adobe Clean Light"/>
              </a:rPr>
              <a:t>Recs / AP Activity Types*</a:t>
            </a:r>
            <a:endParaRPr lang="en-US" sz="1500" dirty="0">
              <a:solidFill>
                <a:prstClr val="white"/>
              </a:solidFill>
              <a:latin typeface="Adobe Clean Light"/>
              <a:cs typeface="Adobe Clean Light"/>
            </a:endParaRPr>
          </a:p>
        </p:txBody>
      </p:sp>
      <p:sp>
        <p:nvSpPr>
          <p:cNvPr id="7" name="Rectangle 6"/>
          <p:cNvSpPr/>
          <p:nvPr/>
        </p:nvSpPr>
        <p:spPr>
          <a:xfrm>
            <a:off x="1417085" y="4132829"/>
            <a:ext cx="1479927" cy="715057"/>
          </a:xfrm>
          <a:prstGeom prst="rect">
            <a:avLst/>
          </a:prstGeom>
        </p:spPr>
        <p:txBody>
          <a:bodyPr wrap="square" lIns="45445" tIns="22851" rIns="45445" bIns="22851">
            <a:spAutoFit/>
          </a:bodyPr>
          <a:lstStyle/>
          <a:p>
            <a:pPr defTabSz="454193">
              <a:lnSpc>
                <a:spcPct val="90000"/>
              </a:lnSpc>
            </a:pPr>
            <a:r>
              <a:rPr lang="en-US" sz="1600" dirty="0">
                <a:solidFill>
                  <a:prstClr val="white"/>
                </a:solidFill>
                <a:effectLst>
                  <a:outerShdw blurRad="38100" dist="38100" dir="2700000" algn="tl">
                    <a:srgbClr val="000000">
                      <a:alpha val="43137"/>
                    </a:srgbClr>
                  </a:outerShdw>
                </a:effectLst>
                <a:cs typeface="Adobe Clean"/>
                <a:sym typeface="Adobe Clean" charset="0"/>
              </a:rPr>
              <a:t>AUTHORING/</a:t>
            </a:r>
          </a:p>
          <a:p>
            <a:pPr defTabSz="454193">
              <a:lnSpc>
                <a:spcPct val="90000"/>
              </a:lnSpc>
            </a:pPr>
            <a:r>
              <a:rPr lang="en-US" sz="1600" dirty="0">
                <a:solidFill>
                  <a:prstClr val="white"/>
                </a:solidFill>
                <a:effectLst>
                  <a:outerShdw blurRad="38100" dist="38100" dir="2700000" algn="tl">
                    <a:srgbClr val="000000">
                      <a:alpha val="43137"/>
                    </a:srgbClr>
                  </a:outerShdw>
                </a:effectLst>
                <a:cs typeface="Adobe Clean"/>
                <a:sym typeface="Adobe Clean" charset="0"/>
              </a:rPr>
              <a:t>ACTIVITY MANAGEMENT</a:t>
            </a:r>
          </a:p>
        </p:txBody>
      </p:sp>
      <p:sp>
        <p:nvSpPr>
          <p:cNvPr id="8" name="Rounded Rectangle 7"/>
          <p:cNvSpPr/>
          <p:nvPr/>
        </p:nvSpPr>
        <p:spPr>
          <a:xfrm>
            <a:off x="3322338" y="3932309"/>
            <a:ext cx="2571097" cy="2430787"/>
          </a:xfrm>
          <a:prstGeom prst="roundRect">
            <a:avLst>
              <a:gd name="adj" fmla="val 10241"/>
            </a:avLst>
          </a:prstGeom>
          <a:noFill/>
          <a:ln w="28575" cmpd="sng">
            <a:solidFill>
              <a:schemeClr val="accent1"/>
            </a:solidFill>
            <a:prstDash val="solid"/>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0924" tIns="45463" rIns="90924" bIns="45463" rtlCol="0" anchor="ctr"/>
          <a:lstStyle/>
          <a:p>
            <a:pPr algn="ctr" defTabSz="909537"/>
            <a:endParaRPr lang="en-US" sz="1900">
              <a:solidFill>
                <a:prstClr val="white"/>
              </a:solidFill>
            </a:endParaRPr>
          </a:p>
        </p:txBody>
      </p:sp>
      <p:sp>
        <p:nvSpPr>
          <p:cNvPr id="9" name="Rectangle 8"/>
          <p:cNvSpPr/>
          <p:nvPr/>
        </p:nvSpPr>
        <p:spPr>
          <a:xfrm>
            <a:off x="3494848" y="4957817"/>
            <a:ext cx="2398587" cy="1206080"/>
          </a:xfrm>
          <a:prstGeom prst="rect">
            <a:avLst/>
          </a:prstGeom>
        </p:spPr>
        <p:txBody>
          <a:bodyPr wrap="square" lIns="51174" tIns="25708" rIns="51174" bIns="25708">
            <a:spAutoFit/>
          </a:bodyPr>
          <a:lstStyle/>
          <a:p>
            <a:pPr marL="170424" indent="-170424" defTabSz="909537">
              <a:buClr>
                <a:prstClr val="white"/>
              </a:buClr>
              <a:buFont typeface="Arial"/>
              <a:buChar char="•"/>
            </a:pPr>
            <a:r>
              <a:rPr lang="en-US" sz="1500" dirty="0" smtClean="0">
                <a:solidFill>
                  <a:prstClr val="white"/>
                </a:solidFill>
                <a:latin typeface="Adobe Clean Light"/>
                <a:cs typeface="Adobe Clean Light"/>
              </a:rPr>
              <a:t>RAWBOX</a:t>
            </a:r>
            <a:endParaRPr lang="en-US" sz="1500" dirty="0">
              <a:solidFill>
                <a:prstClr val="white"/>
              </a:solidFill>
              <a:latin typeface="Adobe Clean Light"/>
              <a:cs typeface="Adobe Clean Light"/>
            </a:endParaRPr>
          </a:p>
          <a:p>
            <a:pPr marL="213263" indent="-213263" defTabSz="909537">
              <a:buClr>
                <a:prstClr val="white"/>
              </a:buClr>
              <a:buFont typeface="Arial"/>
              <a:buChar char="•"/>
            </a:pPr>
            <a:r>
              <a:rPr lang="en-US" sz="1500" dirty="0">
                <a:solidFill>
                  <a:prstClr val="white"/>
                </a:solidFill>
                <a:latin typeface="Adobe Clean Light"/>
                <a:cs typeface="Adobe Clean Light"/>
              </a:rPr>
              <a:t>Server-side  </a:t>
            </a:r>
            <a:r>
              <a:rPr lang="en-US" sz="1500" dirty="0" smtClean="0">
                <a:solidFill>
                  <a:prstClr val="white"/>
                </a:solidFill>
                <a:latin typeface="Adobe Clean Light"/>
                <a:cs typeface="Adobe Clean Light"/>
              </a:rPr>
              <a:t>delivery</a:t>
            </a:r>
            <a:endParaRPr lang="en-US" sz="1500" dirty="0">
              <a:solidFill>
                <a:prstClr val="white"/>
              </a:solidFill>
              <a:latin typeface="Adobe Clean Light"/>
              <a:cs typeface="Adobe Clean Light"/>
            </a:endParaRPr>
          </a:p>
          <a:p>
            <a:pPr marL="213263" indent="-213263" defTabSz="909537">
              <a:buClr>
                <a:prstClr val="white"/>
              </a:buClr>
              <a:buFont typeface="Arial"/>
              <a:buChar char="•"/>
            </a:pPr>
            <a:r>
              <a:rPr lang="en-US" sz="1500" i="1" dirty="0">
                <a:solidFill>
                  <a:prstClr val="white"/>
                </a:solidFill>
                <a:latin typeface="Adobe Clean Light"/>
                <a:cs typeface="Adobe Clean Light"/>
              </a:rPr>
              <a:t>Bulk Delivery*</a:t>
            </a:r>
            <a:endParaRPr lang="en-US" sz="1500" dirty="0">
              <a:solidFill>
                <a:prstClr val="white"/>
              </a:solidFill>
              <a:latin typeface="Adobe Clean Light"/>
              <a:cs typeface="Adobe Clean Light"/>
            </a:endParaRPr>
          </a:p>
          <a:p>
            <a:pPr marL="213263" indent="-213263" defTabSz="909537">
              <a:buClr>
                <a:prstClr val="white"/>
              </a:buClr>
              <a:buFont typeface="Arial"/>
              <a:buChar char="•"/>
            </a:pPr>
            <a:endParaRPr lang="en-US" sz="1500" dirty="0">
              <a:solidFill>
                <a:prstClr val="white"/>
              </a:solidFill>
              <a:latin typeface="Adobe Clean Light"/>
              <a:cs typeface="Adobe Clean Light"/>
            </a:endParaRPr>
          </a:p>
          <a:p>
            <a:pPr marL="213263" indent="-213263" defTabSz="909537">
              <a:buClr>
                <a:prstClr val="white"/>
              </a:buClr>
              <a:buFont typeface="Arial"/>
              <a:buChar char="•"/>
            </a:pPr>
            <a:endParaRPr lang="en-US" sz="1500" dirty="0">
              <a:solidFill>
                <a:prstClr val="white"/>
              </a:solidFill>
              <a:latin typeface="Adobe Clean Light"/>
              <a:cs typeface="Adobe Clean Light"/>
            </a:endParaRPr>
          </a:p>
        </p:txBody>
      </p:sp>
      <p:sp>
        <p:nvSpPr>
          <p:cNvPr id="10" name="Rectangle 9"/>
          <p:cNvSpPr/>
          <p:nvPr/>
        </p:nvSpPr>
        <p:spPr>
          <a:xfrm>
            <a:off x="4225772" y="4377249"/>
            <a:ext cx="1479927" cy="271851"/>
          </a:xfrm>
          <a:prstGeom prst="rect">
            <a:avLst/>
          </a:prstGeom>
        </p:spPr>
        <p:txBody>
          <a:bodyPr wrap="square" lIns="45445" tIns="22851" rIns="45445" bIns="22851">
            <a:spAutoFit/>
          </a:bodyPr>
          <a:lstStyle/>
          <a:p>
            <a:pPr defTabSz="454193">
              <a:lnSpc>
                <a:spcPct val="90000"/>
              </a:lnSpc>
            </a:pPr>
            <a:r>
              <a:rPr lang="en-US" sz="1600" dirty="0">
                <a:solidFill>
                  <a:prstClr val="white"/>
                </a:solidFill>
                <a:cs typeface="Adobe Clean"/>
                <a:sym typeface="Adobe Clean" charset="0"/>
              </a:rPr>
              <a:t>DELIVERY</a:t>
            </a:r>
          </a:p>
        </p:txBody>
      </p:sp>
      <p:sp>
        <p:nvSpPr>
          <p:cNvPr id="11" name="Rounded Rectangle 10"/>
          <p:cNvSpPr/>
          <p:nvPr/>
        </p:nvSpPr>
        <p:spPr>
          <a:xfrm>
            <a:off x="6260694" y="3932309"/>
            <a:ext cx="2571097" cy="2430787"/>
          </a:xfrm>
          <a:prstGeom prst="roundRect">
            <a:avLst>
              <a:gd name="adj" fmla="val 10241"/>
            </a:avLst>
          </a:prstGeom>
          <a:noFill/>
          <a:ln w="28575" cmpd="sng">
            <a:solidFill>
              <a:srgbClr val="FBB034"/>
            </a:solidFill>
            <a:prstDash val="solid"/>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0924" tIns="45463" rIns="90924" bIns="45463" rtlCol="0" anchor="ctr"/>
          <a:lstStyle/>
          <a:p>
            <a:pPr algn="ctr" defTabSz="909537"/>
            <a:endParaRPr lang="en-US" sz="1900">
              <a:solidFill>
                <a:prstClr val="white"/>
              </a:solidFill>
            </a:endParaRPr>
          </a:p>
        </p:txBody>
      </p:sp>
      <p:sp>
        <p:nvSpPr>
          <p:cNvPr id="12" name="Rectangle 11"/>
          <p:cNvSpPr/>
          <p:nvPr/>
        </p:nvSpPr>
        <p:spPr>
          <a:xfrm>
            <a:off x="6380952" y="4965365"/>
            <a:ext cx="2398587" cy="1436913"/>
          </a:xfrm>
          <a:prstGeom prst="rect">
            <a:avLst/>
          </a:prstGeom>
        </p:spPr>
        <p:txBody>
          <a:bodyPr wrap="square" lIns="51174" tIns="25708" rIns="51174" bIns="25708">
            <a:spAutoFit/>
          </a:bodyPr>
          <a:lstStyle/>
          <a:p>
            <a:pPr marL="213263" indent="-213263" defTabSz="909537">
              <a:buClr>
                <a:prstClr val="white"/>
              </a:buClr>
              <a:buFont typeface="Arial"/>
              <a:buChar char="•"/>
            </a:pPr>
            <a:r>
              <a:rPr lang="en-US" sz="1500" dirty="0">
                <a:solidFill>
                  <a:prstClr val="white"/>
                </a:solidFill>
                <a:latin typeface="Adobe Clean Light"/>
                <a:cs typeface="Adobe Clean Light"/>
              </a:rPr>
              <a:t>AB/XT Activity </a:t>
            </a:r>
            <a:r>
              <a:rPr lang="en-US" sz="1500" dirty="0" smtClean="0">
                <a:solidFill>
                  <a:prstClr val="white"/>
                </a:solidFill>
                <a:latin typeface="Adobe Clean Light"/>
                <a:cs typeface="Adobe Clean Light"/>
              </a:rPr>
              <a:t>Report</a:t>
            </a:r>
            <a:endParaRPr lang="en-US" sz="1500" dirty="0">
              <a:solidFill>
                <a:prstClr val="white"/>
              </a:solidFill>
              <a:latin typeface="Adobe Clean Light"/>
              <a:cs typeface="Adobe Clean Light"/>
            </a:endParaRPr>
          </a:p>
          <a:p>
            <a:pPr marL="213263" indent="-213263" defTabSz="909537">
              <a:buClr>
                <a:prstClr val="white"/>
              </a:buClr>
              <a:buFont typeface="Arial"/>
              <a:buChar char="•"/>
            </a:pPr>
            <a:r>
              <a:rPr lang="en-US" sz="1500" i="1" dirty="0">
                <a:solidFill>
                  <a:prstClr val="white"/>
                </a:solidFill>
                <a:latin typeface="Adobe Clean Light"/>
                <a:cs typeface="Adobe Clean Light"/>
              </a:rPr>
              <a:t>Recommendations Reports* </a:t>
            </a:r>
          </a:p>
          <a:p>
            <a:pPr marL="213263" indent="-213263" defTabSz="909537">
              <a:buClr>
                <a:prstClr val="white"/>
              </a:buClr>
              <a:buFont typeface="Arial"/>
              <a:buChar char="•"/>
            </a:pPr>
            <a:r>
              <a:rPr lang="en-US" sz="1500" i="1" dirty="0">
                <a:solidFill>
                  <a:prstClr val="white"/>
                </a:solidFill>
                <a:latin typeface="Adobe Clean Light"/>
                <a:cs typeface="Adobe Clean Light"/>
              </a:rPr>
              <a:t>A4T Reports</a:t>
            </a:r>
            <a:r>
              <a:rPr lang="en-US" sz="1500" i="1" dirty="0" smtClean="0">
                <a:solidFill>
                  <a:prstClr val="white"/>
                </a:solidFill>
                <a:latin typeface="Adobe Clean Light"/>
                <a:cs typeface="Adobe Clean Light"/>
              </a:rPr>
              <a:t>*</a:t>
            </a:r>
            <a:endParaRPr lang="en-US" sz="1500" i="1" dirty="0">
              <a:solidFill>
                <a:prstClr val="white"/>
              </a:solidFill>
              <a:latin typeface="Adobe Clean Light"/>
              <a:cs typeface="Adobe Clean Light"/>
            </a:endParaRPr>
          </a:p>
          <a:p>
            <a:pPr marL="213263" indent="-213263" defTabSz="909537">
              <a:buClr>
                <a:prstClr val="white"/>
              </a:buClr>
              <a:buFont typeface="Arial"/>
              <a:buChar char="•"/>
            </a:pPr>
            <a:r>
              <a:rPr lang="en-US" sz="1500" i="1" dirty="0">
                <a:solidFill>
                  <a:prstClr val="white"/>
                </a:solidFill>
                <a:latin typeface="Adobe Clean Light"/>
                <a:cs typeface="Adobe Clean Light"/>
              </a:rPr>
              <a:t>AP Activity Reports*</a:t>
            </a:r>
          </a:p>
          <a:p>
            <a:pPr marL="213263" indent="-213263" defTabSz="909537">
              <a:buClr>
                <a:prstClr val="white"/>
              </a:buClr>
              <a:buFont typeface="Arial"/>
              <a:buChar char="•"/>
            </a:pPr>
            <a:endParaRPr lang="en-US" sz="1500" dirty="0">
              <a:solidFill>
                <a:prstClr val="white"/>
              </a:solidFill>
              <a:latin typeface="Adobe Clean Light"/>
              <a:cs typeface="Adobe Clean Light"/>
            </a:endParaRPr>
          </a:p>
          <a:p>
            <a:pPr defTabSz="909537">
              <a:buClr>
                <a:prstClr val="white"/>
              </a:buClr>
            </a:pPr>
            <a:endParaRPr lang="en-US" sz="1500" dirty="0">
              <a:solidFill>
                <a:prstClr val="white"/>
              </a:solidFill>
              <a:latin typeface="Adobe Clean Light"/>
              <a:cs typeface="Adobe Clean Light"/>
            </a:endParaRPr>
          </a:p>
        </p:txBody>
      </p:sp>
      <p:sp>
        <p:nvSpPr>
          <p:cNvPr id="13" name="Rectangle 12"/>
          <p:cNvSpPr/>
          <p:nvPr/>
        </p:nvSpPr>
        <p:spPr>
          <a:xfrm>
            <a:off x="6978535" y="4402215"/>
            <a:ext cx="1479927" cy="271851"/>
          </a:xfrm>
          <a:prstGeom prst="rect">
            <a:avLst/>
          </a:prstGeom>
        </p:spPr>
        <p:txBody>
          <a:bodyPr wrap="square" lIns="45445" tIns="22851" rIns="45445" bIns="22851">
            <a:spAutoFit/>
          </a:bodyPr>
          <a:lstStyle/>
          <a:p>
            <a:pPr defTabSz="454193">
              <a:lnSpc>
                <a:spcPct val="90000"/>
              </a:lnSpc>
            </a:pPr>
            <a:r>
              <a:rPr lang="en-US" sz="1600" dirty="0">
                <a:solidFill>
                  <a:prstClr val="white"/>
                </a:solidFill>
                <a:cs typeface="Adobe Clean"/>
                <a:sym typeface="Adobe Clean" charset="0"/>
              </a:rPr>
              <a:t>REPORTS</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6" y="4142547"/>
            <a:ext cx="609601" cy="609601"/>
          </a:xfrm>
          <a:prstGeom prst="rect">
            <a:avLst/>
          </a:prstGeom>
          <a:noFill/>
          <a:ln>
            <a:noFill/>
          </a:ln>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76258" y="4305993"/>
            <a:ext cx="609601" cy="335281"/>
          </a:xfrm>
          <a:prstGeom prst="rect">
            <a:avLst/>
          </a:prstGeom>
          <a:noFill/>
          <a:ln>
            <a:noFill/>
          </a:ln>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50168" y="4260459"/>
            <a:ext cx="420896" cy="492276"/>
          </a:xfrm>
          <a:prstGeom prst="rect">
            <a:avLst/>
          </a:prstGeom>
          <a:noFill/>
          <a:ln>
            <a:noFill/>
          </a:ln>
        </p:spPr>
      </p:pic>
      <p:sp>
        <p:nvSpPr>
          <p:cNvPr id="17" name="Rounded Rectangle 16"/>
          <p:cNvSpPr/>
          <p:nvPr/>
        </p:nvSpPr>
        <p:spPr>
          <a:xfrm>
            <a:off x="9207334" y="3932309"/>
            <a:ext cx="2571097" cy="2430787"/>
          </a:xfrm>
          <a:prstGeom prst="roundRect">
            <a:avLst>
              <a:gd name="adj" fmla="val 10241"/>
            </a:avLst>
          </a:prstGeom>
          <a:noFill/>
          <a:ln w="28575" cmpd="sng">
            <a:solidFill>
              <a:srgbClr val="FF0000"/>
            </a:solidFill>
            <a:prstDash val="solid"/>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0924" tIns="45463" rIns="90924" bIns="45463" rtlCol="0" anchor="ctr"/>
          <a:lstStyle/>
          <a:p>
            <a:pPr algn="ctr" defTabSz="909537"/>
            <a:endParaRPr lang="en-US" sz="1900">
              <a:solidFill>
                <a:prstClr val="white"/>
              </a:solidFill>
            </a:endParaRPr>
          </a:p>
        </p:txBody>
      </p:sp>
      <p:sp>
        <p:nvSpPr>
          <p:cNvPr id="18" name="Rectangle 17"/>
          <p:cNvSpPr/>
          <p:nvPr/>
        </p:nvSpPr>
        <p:spPr>
          <a:xfrm>
            <a:off x="9379844" y="4965472"/>
            <a:ext cx="2398587" cy="1206080"/>
          </a:xfrm>
          <a:prstGeom prst="rect">
            <a:avLst/>
          </a:prstGeom>
        </p:spPr>
        <p:txBody>
          <a:bodyPr wrap="square" lIns="51174" tIns="25708" rIns="51174" bIns="25708">
            <a:spAutoFit/>
          </a:bodyPr>
          <a:lstStyle/>
          <a:p>
            <a:pPr marL="213263" indent="-213263" defTabSz="909537">
              <a:buClr>
                <a:prstClr val="white"/>
              </a:buClr>
              <a:buFont typeface="Arial"/>
              <a:buChar char="•"/>
            </a:pPr>
            <a:r>
              <a:rPr lang="en-US" sz="1500" dirty="0">
                <a:solidFill>
                  <a:prstClr val="white"/>
                </a:solidFill>
                <a:latin typeface="Adobe Clean Light"/>
                <a:cs typeface="Adobe Clean Light"/>
              </a:rPr>
              <a:t>Profile </a:t>
            </a:r>
            <a:r>
              <a:rPr lang="en-US" sz="1500" dirty="0" smtClean="0">
                <a:solidFill>
                  <a:prstClr val="white"/>
                </a:solidFill>
                <a:latin typeface="Adobe Clean Light"/>
                <a:cs typeface="Adobe Clean Light"/>
              </a:rPr>
              <a:t>update</a:t>
            </a:r>
            <a:endParaRPr lang="en-US" sz="1500" dirty="0">
              <a:solidFill>
                <a:prstClr val="white"/>
              </a:solidFill>
              <a:latin typeface="Adobe Clean Light"/>
              <a:cs typeface="Adobe Clean Light"/>
            </a:endParaRPr>
          </a:p>
          <a:p>
            <a:pPr marL="213263" indent="-213263" defTabSz="909537">
              <a:buClr>
                <a:prstClr val="white"/>
              </a:buClr>
              <a:buFont typeface="Arial"/>
              <a:buChar char="•"/>
            </a:pPr>
            <a:r>
              <a:rPr lang="en-US" sz="1500" dirty="0">
                <a:solidFill>
                  <a:prstClr val="white"/>
                </a:solidFill>
                <a:latin typeface="Adobe Clean Light"/>
                <a:cs typeface="Adobe Clean Light"/>
              </a:rPr>
              <a:t>Profile fetch</a:t>
            </a:r>
          </a:p>
          <a:p>
            <a:pPr marL="213263" indent="-213263" defTabSz="909537">
              <a:buClr>
                <a:prstClr val="white"/>
              </a:buClr>
              <a:buFont typeface="Arial"/>
              <a:buChar char="•"/>
            </a:pPr>
            <a:endParaRPr lang="en-US" sz="1500" dirty="0">
              <a:solidFill>
                <a:prstClr val="white"/>
              </a:solidFill>
              <a:latin typeface="Adobe Clean Light"/>
              <a:cs typeface="Adobe Clean Light"/>
            </a:endParaRPr>
          </a:p>
          <a:p>
            <a:pPr marL="213263" indent="-213263" defTabSz="909537">
              <a:buClr>
                <a:prstClr val="white"/>
              </a:buClr>
              <a:buFont typeface="Arial"/>
              <a:buChar char="•"/>
            </a:pPr>
            <a:endParaRPr lang="en-US" sz="1500" dirty="0">
              <a:solidFill>
                <a:prstClr val="white"/>
              </a:solidFill>
              <a:latin typeface="Adobe Clean Light"/>
              <a:cs typeface="Adobe Clean Light"/>
            </a:endParaRPr>
          </a:p>
          <a:p>
            <a:pPr marL="213263" indent="-213263" defTabSz="909537">
              <a:buClr>
                <a:prstClr val="white"/>
              </a:buClr>
              <a:buFont typeface="Arial"/>
              <a:buChar char="•"/>
            </a:pPr>
            <a:endParaRPr lang="en-US" sz="1500" dirty="0">
              <a:solidFill>
                <a:prstClr val="white"/>
              </a:solidFill>
              <a:latin typeface="Adobe Clean Light"/>
              <a:cs typeface="Adobe Clean Light"/>
            </a:endParaRPr>
          </a:p>
        </p:txBody>
      </p:sp>
      <p:sp>
        <p:nvSpPr>
          <p:cNvPr id="19" name="Rectangle 18"/>
          <p:cNvSpPr/>
          <p:nvPr/>
        </p:nvSpPr>
        <p:spPr>
          <a:xfrm>
            <a:off x="9906194" y="4363026"/>
            <a:ext cx="1681961" cy="271859"/>
          </a:xfrm>
          <a:prstGeom prst="rect">
            <a:avLst/>
          </a:prstGeom>
        </p:spPr>
        <p:txBody>
          <a:bodyPr wrap="square" lIns="45445" tIns="22851" rIns="45445" bIns="22851">
            <a:spAutoFit/>
          </a:bodyPr>
          <a:lstStyle/>
          <a:p>
            <a:pPr defTabSz="454193">
              <a:lnSpc>
                <a:spcPct val="90000"/>
              </a:lnSpc>
            </a:pPr>
            <a:r>
              <a:rPr lang="en-US" sz="1600" dirty="0">
                <a:solidFill>
                  <a:prstClr val="white"/>
                </a:solidFill>
                <a:effectLst>
                  <a:outerShdw blurRad="38100" dist="38100" dir="2700000" algn="tl">
                    <a:srgbClr val="000000">
                      <a:alpha val="43137"/>
                    </a:srgbClr>
                  </a:outerShdw>
                </a:effectLst>
                <a:cs typeface="Adobe Clean"/>
                <a:sym typeface="Adobe Clean" charset="0"/>
              </a:rPr>
              <a:t>Profile</a:t>
            </a:r>
          </a:p>
        </p:txBody>
      </p:sp>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08775" y="4260458"/>
            <a:ext cx="401432" cy="446035"/>
          </a:xfrm>
          <a:prstGeom prst="rect">
            <a:avLst/>
          </a:prstGeom>
          <a:noFill/>
          <a:ln>
            <a:noFill/>
          </a:ln>
        </p:spPr>
      </p:pic>
      <p:sp>
        <p:nvSpPr>
          <p:cNvPr id="21" name="Title 24"/>
          <p:cNvSpPr txBox="1">
            <a:spLocks/>
          </p:cNvSpPr>
          <p:nvPr/>
        </p:nvSpPr>
        <p:spPr>
          <a:xfrm>
            <a:off x="304721" y="-59690"/>
            <a:ext cx="11579384" cy="411162"/>
          </a:xfrm>
          <a:prstGeom prst="rect">
            <a:avLst/>
          </a:prstGeom>
        </p:spPr>
        <p:txBody>
          <a:bodyPr/>
          <a:lstStyle>
            <a:lvl1pPr algn="l" defTabSz="914212" rtl="0" eaLnBrk="1" latinLnBrk="0" hangingPunct="1">
              <a:spcBef>
                <a:spcPct val="0"/>
              </a:spcBef>
              <a:buNone/>
              <a:defRPr sz="2400" kern="1200">
                <a:solidFill>
                  <a:schemeClr val="bg2"/>
                </a:solidFill>
                <a:latin typeface="+mj-lt"/>
                <a:ea typeface="+mj-ea"/>
                <a:cs typeface="+mj-cs"/>
              </a:defRPr>
            </a:lvl1pPr>
          </a:lstStyle>
          <a:p>
            <a:r>
              <a:rPr lang="en-US" dirty="0" smtClean="0">
                <a:solidFill>
                  <a:prstClr val="white"/>
                </a:solidFill>
              </a:rPr>
              <a:t>Innovation: “Target Everywhere” and Optimization of the “Internet Of Things”</a:t>
            </a:r>
            <a:endParaRPr lang="en-US" dirty="0">
              <a:solidFill>
                <a:prstClr val="white"/>
              </a:solidFill>
            </a:endParaRPr>
          </a:p>
        </p:txBody>
      </p:sp>
      <p:sp>
        <p:nvSpPr>
          <p:cNvPr id="22" name="TextBox 21"/>
          <p:cNvSpPr txBox="1"/>
          <p:nvPr/>
        </p:nvSpPr>
        <p:spPr>
          <a:xfrm>
            <a:off x="4943872" y="1593218"/>
            <a:ext cx="2157257" cy="954107"/>
          </a:xfrm>
          <a:prstGeom prst="rect">
            <a:avLst/>
          </a:prstGeom>
          <a:noFill/>
        </p:spPr>
        <p:txBody>
          <a:bodyPr wrap="none" rtlCol="0">
            <a:spAutoFit/>
          </a:bodyPr>
          <a:lstStyle/>
          <a:p>
            <a:pPr algn="ctr"/>
            <a:r>
              <a:rPr lang="en-US" sz="2800" dirty="0" smtClean="0">
                <a:solidFill>
                  <a:prstClr val="white"/>
                </a:solidFill>
                <a:latin typeface="Adobe Clean ExtraBold" panose="020B0903020404020204" pitchFamily="34" charset="0"/>
              </a:rPr>
              <a:t>ENABLED BY</a:t>
            </a:r>
          </a:p>
          <a:p>
            <a:pPr algn="ctr"/>
            <a:r>
              <a:rPr lang="en-US" sz="2800" dirty="0" smtClean="0">
                <a:solidFill>
                  <a:prstClr val="white"/>
                </a:solidFill>
                <a:latin typeface="Adobe Clean ExtraBold" panose="020B0903020404020204" pitchFamily="34" charset="0"/>
              </a:rPr>
              <a:t>40+ APIS</a:t>
            </a:r>
            <a:endParaRPr lang="en-US" sz="2800" dirty="0">
              <a:solidFill>
                <a:prstClr val="white"/>
              </a:solidFill>
              <a:latin typeface="Adobe Clean ExtraBold" panose="020B0903020404020204" pitchFamily="34" charset="0"/>
            </a:endParaRPr>
          </a:p>
        </p:txBody>
      </p:sp>
      <p:sp>
        <p:nvSpPr>
          <p:cNvPr id="24" name="TextBox 23"/>
          <p:cNvSpPr txBox="1"/>
          <p:nvPr/>
        </p:nvSpPr>
        <p:spPr>
          <a:xfrm>
            <a:off x="358320" y="3252011"/>
            <a:ext cx="5082360" cy="861774"/>
          </a:xfrm>
          <a:prstGeom prst="rect">
            <a:avLst/>
          </a:prstGeom>
          <a:noFill/>
        </p:spPr>
        <p:txBody>
          <a:bodyPr wrap="square" rtlCol="0">
            <a:spAutoFit/>
          </a:bodyPr>
          <a:lstStyle/>
          <a:p>
            <a:pPr algn="ctr"/>
            <a:r>
              <a:rPr lang="en-US" dirty="0" smtClean="0">
                <a:solidFill>
                  <a:prstClr val="white"/>
                </a:solidFill>
              </a:rPr>
              <a:t>TARGET EMBEDDED ACROSS</a:t>
            </a:r>
          </a:p>
          <a:p>
            <a:pPr algn="ctr"/>
            <a:r>
              <a:rPr lang="en-US" sz="1600" dirty="0" smtClean="0">
                <a:solidFill>
                  <a:prstClr val="white"/>
                </a:solidFill>
                <a:latin typeface="Adobe Clean Light" panose="020B0303020404020204" pitchFamily="34" charset="0"/>
              </a:rPr>
              <a:t>Adobe </a:t>
            </a:r>
            <a:r>
              <a:rPr lang="en-US" sz="1600" dirty="0">
                <a:solidFill>
                  <a:prstClr val="white"/>
                </a:solidFill>
                <a:latin typeface="Adobe Clean Light" panose="020B0303020404020204" pitchFamily="34" charset="0"/>
              </a:rPr>
              <a:t>Marketing </a:t>
            </a:r>
            <a:r>
              <a:rPr lang="en-US" sz="1600" dirty="0" smtClean="0">
                <a:solidFill>
                  <a:prstClr val="white"/>
                </a:solidFill>
                <a:latin typeface="Adobe Clean Light" panose="020B0303020404020204" pitchFamily="34" charset="0"/>
              </a:rPr>
              <a:t>Cloud &amp;  3</a:t>
            </a:r>
            <a:r>
              <a:rPr lang="en-US" sz="1600" baseline="30000" dirty="0" smtClean="0">
                <a:solidFill>
                  <a:prstClr val="white"/>
                </a:solidFill>
                <a:latin typeface="Adobe Clean Light" panose="020B0303020404020204" pitchFamily="34" charset="0"/>
              </a:rPr>
              <a:t>rd</a:t>
            </a:r>
            <a:r>
              <a:rPr lang="en-US" sz="1600" dirty="0" smtClean="0">
                <a:solidFill>
                  <a:prstClr val="white"/>
                </a:solidFill>
                <a:latin typeface="Adobe Clean Light" panose="020B0303020404020204" pitchFamily="34" charset="0"/>
              </a:rPr>
              <a:t> party systems</a:t>
            </a:r>
            <a:endParaRPr lang="en-US" sz="1600" dirty="0">
              <a:solidFill>
                <a:prstClr val="white"/>
              </a:solidFill>
              <a:latin typeface="Adobe Clean Light" panose="020B0303020404020204" pitchFamily="34" charset="0"/>
            </a:endParaRPr>
          </a:p>
          <a:p>
            <a:endParaRPr lang="en-US" sz="1600" dirty="0">
              <a:solidFill>
                <a:prstClr val="white"/>
              </a:solidFill>
            </a:endParaRPr>
          </a:p>
        </p:txBody>
      </p:sp>
      <p:sp>
        <p:nvSpPr>
          <p:cNvPr id="25" name="TextBox 24"/>
          <p:cNvSpPr txBox="1"/>
          <p:nvPr/>
        </p:nvSpPr>
        <p:spPr>
          <a:xfrm>
            <a:off x="7200627" y="3252011"/>
            <a:ext cx="4633449" cy="646331"/>
          </a:xfrm>
          <a:prstGeom prst="rect">
            <a:avLst/>
          </a:prstGeom>
          <a:noFill/>
        </p:spPr>
        <p:txBody>
          <a:bodyPr wrap="none" rtlCol="0">
            <a:spAutoFit/>
          </a:bodyPr>
          <a:lstStyle/>
          <a:p>
            <a:pPr algn="ctr"/>
            <a:r>
              <a:rPr lang="en-US" dirty="0" smtClean="0">
                <a:solidFill>
                  <a:prstClr val="white"/>
                </a:solidFill>
              </a:rPr>
              <a:t>TARGET WITHIN</a:t>
            </a:r>
          </a:p>
          <a:p>
            <a:pPr algn="ctr"/>
            <a:r>
              <a:rPr lang="en-US" b="1" dirty="0" smtClean="0">
                <a:solidFill>
                  <a:prstClr val="white"/>
                </a:solidFill>
              </a:rPr>
              <a:t> </a:t>
            </a:r>
            <a:r>
              <a:rPr lang="en-US" dirty="0" smtClean="0">
                <a:solidFill>
                  <a:prstClr val="white"/>
                </a:solidFill>
                <a:latin typeface="Adobe Clean Light" panose="020B0303020404020204" pitchFamily="34" charset="0"/>
              </a:rPr>
              <a:t>internet-connected devices, consoles &amp; screens</a:t>
            </a:r>
            <a:endParaRPr lang="en-US" dirty="0">
              <a:solidFill>
                <a:prstClr val="white"/>
              </a:solidFill>
              <a:latin typeface="Adobe Clean Light" panose="020B0303020404020204" pitchFamily="34" charset="0"/>
            </a:endParaRPr>
          </a:p>
        </p:txBody>
      </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24036" y="746760"/>
            <a:ext cx="2477303" cy="1920381"/>
          </a:xfrm>
          <a:prstGeom prst="rect">
            <a:avLst/>
          </a:prstGeom>
        </p:spPr>
      </p:pic>
      <p:pic>
        <p:nvPicPr>
          <p:cNvPr id="27" name="Pictur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37497" y="1066800"/>
            <a:ext cx="774497" cy="1676400"/>
          </a:xfrm>
          <a:prstGeom prst="rect">
            <a:avLst/>
          </a:prstGeom>
        </p:spPr>
      </p:pic>
      <p:pic>
        <p:nvPicPr>
          <p:cNvPr id="28" name="Picture 27"/>
          <p:cNvPicPr>
            <a:picLocks noChangeAspect="1"/>
          </p:cNvPicPr>
          <p:nvPr/>
        </p:nvPicPr>
        <p:blipFill>
          <a:blip r:embed="rId9"/>
          <a:stretch>
            <a:fillRect/>
          </a:stretch>
        </p:blipFill>
        <p:spPr>
          <a:xfrm>
            <a:off x="10440230" y="1143000"/>
            <a:ext cx="1244601" cy="1493521"/>
          </a:xfrm>
          <a:prstGeom prst="rect">
            <a:avLst/>
          </a:prstGeom>
        </p:spPr>
      </p:pic>
      <p:grpSp>
        <p:nvGrpSpPr>
          <p:cNvPr id="37" name="Group 36"/>
          <p:cNvGrpSpPr/>
          <p:nvPr/>
        </p:nvGrpSpPr>
        <p:grpSpPr>
          <a:xfrm>
            <a:off x="1330502" y="544145"/>
            <a:ext cx="3277384" cy="2717920"/>
            <a:chOff x="435052" y="737356"/>
            <a:chExt cx="3277384" cy="2717920"/>
          </a:xfrm>
        </p:grpSpPr>
        <p:pic>
          <p:nvPicPr>
            <p:cNvPr id="38" name="Picture 3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5052" y="737356"/>
              <a:ext cx="3277384" cy="2717920"/>
            </a:xfrm>
            <a:prstGeom prst="rect">
              <a:avLst/>
            </a:prstGeom>
          </p:spPr>
        </p:pic>
        <p:pic>
          <p:nvPicPr>
            <p:cNvPr id="39" name="Picture 3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1322" y="899961"/>
              <a:ext cx="2976170" cy="1858662"/>
            </a:xfrm>
            <a:prstGeom prst="rect">
              <a:avLst/>
            </a:prstGeom>
          </p:spPr>
        </p:pic>
        <p:sp>
          <p:nvSpPr>
            <p:cNvPr id="40" name="Rectangle 39"/>
            <p:cNvSpPr/>
            <p:nvPr/>
          </p:nvSpPr>
          <p:spPr>
            <a:xfrm>
              <a:off x="585580" y="988845"/>
              <a:ext cx="2971911" cy="1769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1" name="Picture 40"/>
            <p:cNvPicPr>
              <a:picLocks noChangeAspect="1"/>
            </p:cNvPicPr>
            <p:nvPr/>
          </p:nvPicPr>
          <p:blipFill rotWithShape="1">
            <a:blip r:embed="rId12" cstate="screen">
              <a:extLst>
                <a:ext uri="{28A0092B-C50C-407E-A947-70E740481C1C}">
                  <a14:useLocalDpi xmlns:a14="http://schemas.microsoft.com/office/drawing/2010/main"/>
                </a:ext>
              </a:extLst>
            </a:blip>
            <a:srcRect t="1" b="47164"/>
            <a:stretch/>
          </p:blipFill>
          <p:spPr>
            <a:xfrm>
              <a:off x="982943" y="1353723"/>
              <a:ext cx="2293727" cy="1389477"/>
            </a:xfrm>
            <a:prstGeom prst="rect">
              <a:avLst/>
            </a:prstGeom>
          </p:spPr>
        </p:pic>
        <p:pic>
          <p:nvPicPr>
            <p:cNvPr id="42" name="Picture 41" descr="Bildschirmfoto 2015-01-09 um 16.07.00.png"/>
            <p:cNvPicPr>
              <a:picLocks noChangeAspect="1"/>
            </p:cNvPicPr>
            <p:nvPr/>
          </p:nvPicPr>
          <p:blipFill rotWithShape="1">
            <a:blip r:embed="rId13" cstate="screen">
              <a:extLst>
                <a:ext uri="{28A0092B-C50C-407E-A947-70E740481C1C}">
                  <a14:useLocalDpi xmlns:a14="http://schemas.microsoft.com/office/drawing/2010/main"/>
                </a:ext>
              </a:extLst>
            </a:blip>
            <a:srcRect b="78217"/>
            <a:stretch/>
          </p:blipFill>
          <p:spPr>
            <a:xfrm>
              <a:off x="586005" y="935677"/>
              <a:ext cx="2980211" cy="361495"/>
            </a:xfrm>
            <a:prstGeom prst="rect">
              <a:avLst/>
            </a:prstGeom>
          </p:spPr>
        </p:pic>
      </p:grpSp>
    </p:spTree>
    <p:extLst>
      <p:ext uri="{BB962C8B-B14F-4D97-AF65-F5344CB8AC3E}">
        <p14:creationId xmlns:p14="http://schemas.microsoft.com/office/powerpoint/2010/main" val="29135873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par>
                                <p:cTn id="66" presetID="10"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p:bldP spid="11" grpId="0" animBg="1"/>
      <p:bldP spid="12" grpId="0"/>
      <p:bldP spid="13" grpId="0"/>
      <p:bldP spid="17" grpId="0" animBg="1"/>
      <p:bldP spid="18" grpId="0"/>
      <p:bldP spid="19" grpId="0"/>
      <p:bldP spid="22" grpId="0"/>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22280" y="4685174"/>
            <a:ext cx="10512420" cy="600164"/>
          </a:xfrm>
          <a:prstGeom prst="rect">
            <a:avLst/>
          </a:prstGeom>
          <a:noFill/>
        </p:spPr>
        <p:txBody>
          <a:bodyPr wrap="square" rtlCol="0">
            <a:spAutoFit/>
          </a:bodyPr>
          <a:lstStyle/>
          <a:p>
            <a:pPr defTabSz="912500"/>
            <a:r>
              <a:rPr lang="en-US" sz="1900" b="1" u="sng" dirty="0" smtClean="0">
                <a:solidFill>
                  <a:srgbClr val="6B737B"/>
                </a:solidFill>
                <a:latin typeface="Adobe Clean"/>
                <a:cs typeface="Adobe Clean"/>
              </a:rPr>
              <a:t>Automated Personalization</a:t>
            </a:r>
            <a:endParaRPr lang="en-US" sz="1900" dirty="0" smtClean="0">
              <a:solidFill>
                <a:srgbClr val="6B737B"/>
              </a:solidFill>
              <a:latin typeface="Adobe Clean"/>
              <a:cs typeface="Adobe Clean"/>
            </a:endParaRPr>
          </a:p>
          <a:p>
            <a:pPr defTabSz="912500"/>
            <a:r>
              <a:rPr lang="en-US" sz="1400" dirty="0" smtClean="0">
                <a:solidFill>
                  <a:srgbClr val="6B737B"/>
                </a:solidFill>
                <a:latin typeface="Adobe Clean"/>
                <a:cs typeface="Adobe Clean"/>
              </a:rPr>
              <a:t>Machine-learning algorithms for  personalizing content &amp; design to individual and audience segment discovery</a:t>
            </a:r>
            <a:endParaRPr lang="en-US" sz="1400" dirty="0">
              <a:solidFill>
                <a:srgbClr val="6B737B"/>
              </a:solidFill>
              <a:latin typeface="Adobe Clean"/>
              <a:cs typeface="Adobe Clean"/>
            </a:endParaRPr>
          </a:p>
        </p:txBody>
      </p:sp>
      <p:sp>
        <p:nvSpPr>
          <p:cNvPr id="12" name="TextBox 11"/>
          <p:cNvSpPr txBox="1"/>
          <p:nvPr/>
        </p:nvSpPr>
        <p:spPr>
          <a:xfrm>
            <a:off x="422280" y="3810901"/>
            <a:ext cx="10410820" cy="600164"/>
          </a:xfrm>
          <a:prstGeom prst="rect">
            <a:avLst/>
          </a:prstGeom>
          <a:noFill/>
        </p:spPr>
        <p:txBody>
          <a:bodyPr wrap="square" rtlCol="0">
            <a:spAutoFit/>
          </a:bodyPr>
          <a:lstStyle/>
          <a:p>
            <a:pPr defTabSz="912500"/>
            <a:r>
              <a:rPr lang="en-US" sz="1900" b="1" u="sng" dirty="0" smtClean="0">
                <a:solidFill>
                  <a:srgbClr val="6B737B"/>
                </a:solidFill>
                <a:latin typeface="Adobe Clean"/>
                <a:cs typeface="Adobe Clean"/>
              </a:rPr>
              <a:t>Experience Targeting</a:t>
            </a:r>
            <a:endParaRPr lang="en-US" sz="1900" dirty="0" smtClean="0">
              <a:solidFill>
                <a:srgbClr val="6B737B"/>
              </a:solidFill>
              <a:latin typeface="Adobe Clean"/>
              <a:cs typeface="Adobe Clean"/>
            </a:endParaRPr>
          </a:p>
          <a:p>
            <a:pPr defTabSz="912500"/>
            <a:r>
              <a:rPr lang="en-US" sz="1400" dirty="0" smtClean="0">
                <a:solidFill>
                  <a:srgbClr val="6B737B"/>
                </a:solidFill>
                <a:latin typeface="Adobe Clean"/>
                <a:cs typeface="Adobe Clean"/>
              </a:rPr>
              <a:t>Targeting content to an audience segment</a:t>
            </a:r>
            <a:endParaRPr lang="en-US" sz="1400" dirty="0">
              <a:solidFill>
                <a:srgbClr val="6B737B"/>
              </a:solidFill>
              <a:latin typeface="Adobe Clean"/>
              <a:cs typeface="Adobe Clean"/>
            </a:endParaRPr>
          </a:p>
        </p:txBody>
      </p:sp>
      <p:sp>
        <p:nvSpPr>
          <p:cNvPr id="13" name="TextBox 12"/>
          <p:cNvSpPr txBox="1"/>
          <p:nvPr/>
        </p:nvSpPr>
        <p:spPr>
          <a:xfrm>
            <a:off x="422280" y="2936628"/>
            <a:ext cx="10512420" cy="600164"/>
          </a:xfrm>
          <a:prstGeom prst="rect">
            <a:avLst/>
          </a:prstGeom>
          <a:noFill/>
        </p:spPr>
        <p:txBody>
          <a:bodyPr wrap="square" rtlCol="0">
            <a:spAutoFit/>
          </a:bodyPr>
          <a:lstStyle/>
          <a:p>
            <a:pPr defTabSz="912500"/>
            <a:r>
              <a:rPr lang="en-US" sz="1900" b="1" u="sng" dirty="0" smtClean="0">
                <a:solidFill>
                  <a:srgbClr val="6B737B"/>
                </a:solidFill>
                <a:latin typeface="Adobe Clean"/>
                <a:cs typeface="Adobe Clean"/>
              </a:rPr>
              <a:t>Geo-Targeting</a:t>
            </a:r>
            <a:endParaRPr lang="en-US" sz="1900" dirty="0" smtClean="0">
              <a:solidFill>
                <a:srgbClr val="6B737B"/>
              </a:solidFill>
              <a:latin typeface="Adobe Clean"/>
              <a:cs typeface="Adobe Clean"/>
            </a:endParaRPr>
          </a:p>
          <a:p>
            <a:pPr defTabSz="912500"/>
            <a:r>
              <a:rPr lang="en-US" sz="1400" dirty="0" smtClean="0">
                <a:solidFill>
                  <a:srgbClr val="6B737B"/>
                </a:solidFill>
                <a:latin typeface="Adobe Clean"/>
                <a:cs typeface="Adobe Clean"/>
              </a:rPr>
              <a:t>Location-based targeting based on Reverse IP lookup and geo-fencing/</a:t>
            </a:r>
            <a:r>
              <a:rPr lang="en-US" sz="1400" dirty="0" err="1" smtClean="0">
                <a:solidFill>
                  <a:srgbClr val="6B737B"/>
                </a:solidFill>
                <a:latin typeface="Adobe Clean"/>
                <a:cs typeface="Adobe Clean"/>
              </a:rPr>
              <a:t>iBeacon</a:t>
            </a:r>
            <a:r>
              <a:rPr lang="en-US" sz="1400" dirty="0" smtClean="0">
                <a:solidFill>
                  <a:srgbClr val="6B737B"/>
                </a:solidFill>
                <a:latin typeface="Adobe Clean"/>
                <a:cs typeface="Adobe Clean"/>
              </a:rPr>
              <a:t> In mobile</a:t>
            </a:r>
            <a:endParaRPr lang="en-US" sz="1400" dirty="0">
              <a:solidFill>
                <a:srgbClr val="6B737B"/>
              </a:solidFill>
              <a:latin typeface="Adobe Clean"/>
              <a:cs typeface="Adobe Clean"/>
            </a:endParaRPr>
          </a:p>
        </p:txBody>
      </p:sp>
      <p:sp>
        <p:nvSpPr>
          <p:cNvPr id="16" name="TextBox 15"/>
          <p:cNvSpPr txBox="1"/>
          <p:nvPr/>
        </p:nvSpPr>
        <p:spPr>
          <a:xfrm>
            <a:off x="422280" y="5559446"/>
            <a:ext cx="10563220" cy="600164"/>
          </a:xfrm>
          <a:prstGeom prst="rect">
            <a:avLst/>
          </a:prstGeom>
          <a:noFill/>
        </p:spPr>
        <p:txBody>
          <a:bodyPr wrap="square" rtlCol="0">
            <a:spAutoFit/>
          </a:bodyPr>
          <a:lstStyle/>
          <a:p>
            <a:pPr defTabSz="912500"/>
            <a:r>
              <a:rPr lang="en-US" sz="1900" b="1" u="sng" dirty="0" smtClean="0">
                <a:solidFill>
                  <a:srgbClr val="6B737B"/>
                </a:solidFill>
                <a:latin typeface="Adobe Clean"/>
                <a:cs typeface="Adobe Clean"/>
              </a:rPr>
              <a:t>Optimized Recommendations</a:t>
            </a:r>
            <a:endParaRPr lang="en-US" sz="1900" dirty="0" smtClean="0">
              <a:solidFill>
                <a:srgbClr val="6B737B"/>
              </a:solidFill>
              <a:latin typeface="Adobe Clean"/>
              <a:cs typeface="Adobe Clean"/>
            </a:endParaRPr>
          </a:p>
          <a:p>
            <a:pPr defTabSz="912500"/>
            <a:r>
              <a:rPr lang="en-US" sz="1400" dirty="0" smtClean="0">
                <a:solidFill>
                  <a:srgbClr val="6B737B"/>
                </a:solidFill>
                <a:latin typeface="Adobe Clean"/>
                <a:cs typeface="Adobe Clean"/>
              </a:rPr>
              <a:t>Custom, optimized algorithms for offering next best content or product suggestions based on industry and touch point</a:t>
            </a:r>
            <a:endParaRPr lang="en-US" sz="1400" dirty="0">
              <a:solidFill>
                <a:srgbClr val="6B737B"/>
              </a:solidFill>
              <a:latin typeface="Adobe Clean"/>
              <a:cs typeface="Adobe Clean"/>
            </a:endParaRPr>
          </a:p>
        </p:txBody>
      </p:sp>
      <p:sp>
        <p:nvSpPr>
          <p:cNvPr id="18" name="TextBox 17"/>
          <p:cNvSpPr txBox="1"/>
          <p:nvPr/>
        </p:nvSpPr>
        <p:spPr>
          <a:xfrm>
            <a:off x="422280" y="1188082"/>
            <a:ext cx="10448920" cy="600164"/>
          </a:xfrm>
          <a:prstGeom prst="rect">
            <a:avLst/>
          </a:prstGeom>
          <a:noFill/>
        </p:spPr>
        <p:txBody>
          <a:bodyPr wrap="square" rtlCol="0">
            <a:spAutoFit/>
          </a:bodyPr>
          <a:lstStyle/>
          <a:p>
            <a:pPr defTabSz="912500"/>
            <a:r>
              <a:rPr lang="en-US" sz="1900" b="1" u="sng" dirty="0" smtClean="0">
                <a:solidFill>
                  <a:srgbClr val="6B737B"/>
                </a:solidFill>
                <a:latin typeface="Adobe Clean"/>
                <a:cs typeface="Adobe Clean"/>
              </a:rPr>
              <a:t>A/B/N Testing</a:t>
            </a:r>
            <a:endParaRPr lang="en-US" sz="1900" dirty="0" smtClean="0">
              <a:solidFill>
                <a:srgbClr val="6B737B"/>
              </a:solidFill>
              <a:latin typeface="Adobe Clean"/>
              <a:cs typeface="Adobe Clean"/>
            </a:endParaRPr>
          </a:p>
          <a:p>
            <a:pPr defTabSz="912500"/>
            <a:r>
              <a:rPr lang="en-US" sz="1400" dirty="0" smtClean="0">
                <a:solidFill>
                  <a:srgbClr val="6B737B"/>
                </a:solidFill>
                <a:latin typeface="Adobe Clean"/>
                <a:cs typeface="Adobe Clean"/>
              </a:rPr>
              <a:t>Testing one design, content or experience against another or several others for improving performance</a:t>
            </a:r>
            <a:endParaRPr lang="en-US" sz="1400" dirty="0">
              <a:solidFill>
                <a:srgbClr val="6B737B"/>
              </a:solidFill>
              <a:latin typeface="Adobe Clean"/>
              <a:cs typeface="Adobe Clean"/>
            </a:endParaRPr>
          </a:p>
        </p:txBody>
      </p:sp>
      <p:sp>
        <p:nvSpPr>
          <p:cNvPr id="20" name="TextBox 19"/>
          <p:cNvSpPr txBox="1"/>
          <p:nvPr/>
        </p:nvSpPr>
        <p:spPr>
          <a:xfrm>
            <a:off x="422280" y="2062355"/>
            <a:ext cx="10410820" cy="600164"/>
          </a:xfrm>
          <a:prstGeom prst="rect">
            <a:avLst/>
          </a:prstGeom>
          <a:noFill/>
        </p:spPr>
        <p:txBody>
          <a:bodyPr wrap="square" rtlCol="0">
            <a:spAutoFit/>
          </a:bodyPr>
          <a:lstStyle/>
          <a:p>
            <a:pPr defTabSz="912500"/>
            <a:r>
              <a:rPr lang="en-US" sz="1900" b="1" u="sng" dirty="0" smtClean="0">
                <a:solidFill>
                  <a:srgbClr val="6B737B"/>
                </a:solidFill>
                <a:latin typeface="Adobe Clean"/>
                <a:cs typeface="Adobe Clean"/>
              </a:rPr>
              <a:t>Multivariate Testing</a:t>
            </a:r>
            <a:endParaRPr lang="en-US" sz="1900" dirty="0" smtClean="0">
              <a:solidFill>
                <a:srgbClr val="6B737B"/>
              </a:solidFill>
              <a:latin typeface="Adobe Clean"/>
              <a:cs typeface="Adobe Clean"/>
            </a:endParaRPr>
          </a:p>
          <a:p>
            <a:pPr defTabSz="912500"/>
            <a:r>
              <a:rPr lang="en-US" sz="1400" dirty="0" smtClean="0">
                <a:solidFill>
                  <a:srgbClr val="6B737B"/>
                </a:solidFill>
                <a:latin typeface="Adobe Clean"/>
                <a:cs typeface="Adobe Clean"/>
              </a:rPr>
              <a:t>Testing multiple elements in creative or design to discover element contribution and optimal combination of elements</a:t>
            </a:r>
            <a:endParaRPr lang="en-US" sz="1400" dirty="0">
              <a:solidFill>
                <a:srgbClr val="6B737B"/>
              </a:solidFill>
              <a:latin typeface="Adobe Clean"/>
              <a:cs typeface="Adobe Clean"/>
            </a:endParaRPr>
          </a:p>
        </p:txBody>
      </p:sp>
      <p:sp>
        <p:nvSpPr>
          <p:cNvPr id="26" name="Title 3"/>
          <p:cNvSpPr>
            <a:spLocks noGrp="1"/>
          </p:cNvSpPr>
          <p:nvPr>
            <p:ph type="title"/>
          </p:nvPr>
        </p:nvSpPr>
        <p:spPr/>
        <p:txBody>
          <a:bodyPr/>
          <a:lstStyle/>
          <a:p>
            <a:r>
              <a:rPr lang="en-US" dirty="0" smtClean="0"/>
              <a:t>Adobe Target Key Capabilities</a:t>
            </a:r>
            <a:endParaRPr lang="en-US" dirty="0"/>
          </a:p>
        </p:txBody>
      </p:sp>
    </p:spTree>
    <p:extLst>
      <p:ext uri="{BB962C8B-B14F-4D97-AF65-F5344CB8AC3E}">
        <p14:creationId xmlns:p14="http://schemas.microsoft.com/office/powerpoint/2010/main" val="328141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Adobe Target: Key Financial </a:t>
            </a:r>
            <a:r>
              <a:rPr lang="en-US" b="1" dirty="0" smtClean="0"/>
              <a:t>Services and Insurance </a:t>
            </a:r>
            <a:r>
              <a:rPr lang="en-US" b="1" dirty="0"/>
              <a:t>Customers</a:t>
            </a:r>
          </a:p>
        </p:txBody>
      </p:sp>
      <p:pic>
        <p:nvPicPr>
          <p:cNvPr id="5" name="Picture 4" descr="Citi.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19" y="1041400"/>
            <a:ext cx="1244082" cy="716781"/>
          </a:xfrm>
          <a:prstGeom prst="rect">
            <a:avLst/>
          </a:prstGeom>
        </p:spPr>
      </p:pic>
      <p:pic>
        <p:nvPicPr>
          <p:cNvPr id="8" name="Picture 7" descr="garanti-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789" y="5177812"/>
            <a:ext cx="2356285" cy="951833"/>
          </a:xfrm>
          <a:prstGeom prst="rect">
            <a:avLst/>
          </a:prstGeom>
        </p:spPr>
      </p:pic>
      <p:pic>
        <p:nvPicPr>
          <p:cNvPr id="9" name="Picture 8" descr="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9553" y="5308600"/>
            <a:ext cx="2516151" cy="646651"/>
          </a:xfrm>
          <a:prstGeom prst="rect">
            <a:avLst/>
          </a:prstGeom>
        </p:spPr>
      </p:pic>
      <p:pic>
        <p:nvPicPr>
          <p:cNvPr id="13" name="Picture 12" descr="RS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1056" y="5245100"/>
            <a:ext cx="1521917" cy="793680"/>
          </a:xfrm>
          <a:prstGeom prst="rect">
            <a:avLst/>
          </a:prstGeom>
        </p:spPr>
      </p:pic>
      <p:pic>
        <p:nvPicPr>
          <p:cNvPr id="15" name="Picture 14" descr="SunTrus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4493" y="2019300"/>
            <a:ext cx="1706990" cy="825500"/>
          </a:xfrm>
          <a:prstGeom prst="rect">
            <a:avLst/>
          </a:prstGeom>
        </p:spPr>
      </p:pic>
      <p:pic>
        <p:nvPicPr>
          <p:cNvPr id="16" name="Picture 15" descr="The_Hartfor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1791" y="4089400"/>
            <a:ext cx="1218687" cy="863600"/>
          </a:xfrm>
          <a:prstGeom prst="rect">
            <a:avLst/>
          </a:prstGeom>
        </p:spPr>
      </p:pic>
      <p:pic>
        <p:nvPicPr>
          <p:cNvPr id="17" name="Picture 16" descr="UniCredit.png"/>
          <p:cNvPicPr>
            <a:picLocks noChangeAspect="1"/>
          </p:cNvPicPr>
          <p:nvPr/>
        </p:nvPicPr>
        <p:blipFill rotWithShape="1">
          <a:blip r:embed="rId9">
            <a:extLst>
              <a:ext uri="{28A0092B-C50C-407E-A947-70E740481C1C}">
                <a14:useLocalDpi xmlns:a14="http://schemas.microsoft.com/office/drawing/2010/main" val="0"/>
              </a:ext>
            </a:extLst>
          </a:blip>
          <a:srcRect r="34245"/>
          <a:stretch/>
        </p:blipFill>
        <p:spPr>
          <a:xfrm>
            <a:off x="9497416" y="4203700"/>
            <a:ext cx="2409497" cy="556986"/>
          </a:xfrm>
          <a:prstGeom prst="rect">
            <a:avLst/>
          </a:prstGeom>
        </p:spPr>
      </p:pic>
      <p:pic>
        <p:nvPicPr>
          <p:cNvPr id="18" name="Picture 17" descr="USBank.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9231" y="1104514"/>
            <a:ext cx="2705969" cy="673486"/>
          </a:xfrm>
          <a:prstGeom prst="rect">
            <a:avLst/>
          </a:prstGeom>
        </p:spPr>
      </p:pic>
      <p:pic>
        <p:nvPicPr>
          <p:cNvPr id="19"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1472" y="1778000"/>
            <a:ext cx="2233027"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6149" y="4111032"/>
            <a:ext cx="1695962" cy="83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800" y="3096842"/>
            <a:ext cx="2311400" cy="834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34586" y="939800"/>
            <a:ext cx="1463113" cy="1232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6648" y="960977"/>
            <a:ext cx="1847850"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60221" y="1854200"/>
            <a:ext cx="1574554" cy="1155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barclays-logo.gi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4000" y="2387600"/>
            <a:ext cx="1816100" cy="419100"/>
          </a:xfrm>
          <a:prstGeom prst="rect">
            <a:avLst/>
          </a:prstGeom>
        </p:spPr>
      </p:pic>
      <p:pic>
        <p:nvPicPr>
          <p:cNvPr id="4" name="Picture 3" descr="liberty.jp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43100" y="5016500"/>
            <a:ext cx="1974701" cy="1130300"/>
          </a:xfrm>
          <a:prstGeom prst="rect">
            <a:avLst/>
          </a:prstGeom>
        </p:spPr>
      </p:pic>
      <p:pic>
        <p:nvPicPr>
          <p:cNvPr id="6" name="Picture 5" descr="TD.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35300" y="3060700"/>
            <a:ext cx="1790700" cy="901700"/>
          </a:xfrm>
          <a:prstGeom prst="rect">
            <a:avLst/>
          </a:prstGeom>
        </p:spPr>
      </p:pic>
      <p:pic>
        <p:nvPicPr>
          <p:cNvPr id="10" name="Picture 9" descr="images.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11569" y="4229100"/>
            <a:ext cx="2144842" cy="647700"/>
          </a:xfrm>
          <a:prstGeom prst="rect">
            <a:avLst/>
          </a:prstGeom>
        </p:spPr>
      </p:pic>
      <p:pic>
        <p:nvPicPr>
          <p:cNvPr id="21" name="Picture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09987" y="3026540"/>
            <a:ext cx="903426" cy="881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5788" y="5062715"/>
            <a:ext cx="1006425" cy="110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58638" y="1035275"/>
            <a:ext cx="2236316" cy="75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blackrock.jp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8340" y="3136900"/>
            <a:ext cx="1510960" cy="914400"/>
          </a:xfrm>
          <a:prstGeom prst="rect">
            <a:avLst/>
          </a:prstGeom>
        </p:spPr>
      </p:pic>
      <p:pic>
        <p:nvPicPr>
          <p:cNvPr id="11" name="Picture 10" descr="statestreet.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825740" y="3136900"/>
            <a:ext cx="1511300" cy="762000"/>
          </a:xfrm>
          <a:prstGeom prst="rect">
            <a:avLst/>
          </a:prstGeom>
        </p:spPr>
      </p:pic>
      <p:pic>
        <p:nvPicPr>
          <p:cNvPr id="12" name="Picture 11" descr="massmutual.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03201" y="4203700"/>
            <a:ext cx="2120900" cy="596900"/>
          </a:xfrm>
          <a:prstGeom prst="rect">
            <a:avLst/>
          </a:prstGeom>
        </p:spPr>
      </p:pic>
      <p:pic>
        <p:nvPicPr>
          <p:cNvPr id="14" name="Picture 13" descr="capitalone.jp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540000" y="1930400"/>
            <a:ext cx="1651000" cy="1282700"/>
          </a:xfrm>
          <a:prstGeom prst="rect">
            <a:avLst/>
          </a:prstGeom>
        </p:spPr>
      </p:pic>
    </p:spTree>
    <p:extLst>
      <p:ext uri="{BB962C8B-B14F-4D97-AF65-F5344CB8AC3E}">
        <p14:creationId xmlns:p14="http://schemas.microsoft.com/office/powerpoint/2010/main" val="255484590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1"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anchor="ctr"/>
          <a:lstStyle/>
          <a:p>
            <a:pPr algn="ctr" fontAlgn="base">
              <a:spcBef>
                <a:spcPct val="0"/>
              </a:spcBef>
              <a:spcAft>
                <a:spcPct val="0"/>
              </a:spcAft>
            </a:pPr>
            <a:endParaRPr lang="en-US">
              <a:solidFill>
                <a:srgbClr val="FFFFFF"/>
              </a:solidFill>
              <a:ea typeface="ＭＳ Ｐゴシック" pitchFamily="-111"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651" y="2443493"/>
            <a:ext cx="1554480" cy="1956816"/>
          </a:xfrm>
          <a:prstGeom prst="rect">
            <a:avLst/>
          </a:prstGeom>
        </p:spPr>
      </p:pic>
    </p:spTree>
    <p:extLst>
      <p:ext uri="{BB962C8B-B14F-4D97-AF65-F5344CB8AC3E}">
        <p14:creationId xmlns:p14="http://schemas.microsoft.com/office/powerpoint/2010/main" val="68102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5"/>
          <p:cNvSpPr>
            <a:spLocks noGrp="1"/>
          </p:cNvSpPr>
          <p:nvPr>
            <p:ph type="title"/>
          </p:nvPr>
        </p:nvSpPr>
        <p:spPr>
          <a:xfrm>
            <a:off x="337568" y="446925"/>
            <a:ext cx="11579384" cy="411163"/>
          </a:xfrm>
        </p:spPr>
        <p:txBody>
          <a:bodyPr>
            <a:noAutofit/>
          </a:bodyPr>
          <a:lstStyle/>
          <a:p>
            <a:r>
              <a:rPr lang="en-US" sz="3200" dirty="0">
                <a:solidFill>
                  <a:srgbClr val="FFFFFF"/>
                </a:solidFill>
                <a:latin typeface="Adobe Clean Light"/>
                <a:cs typeface="Adobe Clean Light"/>
              </a:rPr>
              <a:t>Adobe Target – How it </a:t>
            </a:r>
            <a:r>
              <a:rPr lang="en-US" sz="3200" dirty="0" smtClean="0">
                <a:solidFill>
                  <a:srgbClr val="FFFFFF"/>
                </a:solidFill>
                <a:latin typeface="Adobe Clean Light"/>
                <a:cs typeface="Adobe Clean Light"/>
              </a:rPr>
              <a:t>Works</a:t>
            </a:r>
            <a:endParaRPr lang="en-US" sz="2000" dirty="0">
              <a:solidFill>
                <a:srgbClr val="FFFFFF"/>
              </a:solidFill>
              <a:latin typeface="Adobe Clean Light"/>
              <a:cs typeface="Adobe Clean Light"/>
            </a:endParaRPr>
          </a:p>
        </p:txBody>
      </p:sp>
      <p:sp>
        <p:nvSpPr>
          <p:cNvPr id="84" name="Title 5"/>
          <p:cNvSpPr txBox="1">
            <a:spLocks/>
          </p:cNvSpPr>
          <p:nvPr/>
        </p:nvSpPr>
        <p:spPr>
          <a:xfrm>
            <a:off x="337568" y="943543"/>
            <a:ext cx="11579384" cy="411163"/>
          </a:xfrm>
          <a:prstGeom prst="rect">
            <a:avLst/>
          </a:prstGeom>
        </p:spPr>
        <p:txBody>
          <a:bodyPr vert="horz" lIns="108825" tIns="54412" rIns="108825" bIns="54412" rtlCol="0" anchor="ctr">
            <a:noAutofit/>
          </a:bodyPr>
          <a:lstStyle>
            <a:lvl1pPr algn="l" defTabSz="1088291" rtl="0" eaLnBrk="1" latinLnBrk="0" hangingPunct="1">
              <a:spcBef>
                <a:spcPct val="0"/>
              </a:spcBef>
              <a:buNone/>
              <a:defRPr sz="2400" kern="1200">
                <a:solidFill>
                  <a:schemeClr val="bg2"/>
                </a:solidFill>
                <a:latin typeface="+mj-lt"/>
                <a:ea typeface="+mj-ea"/>
                <a:cs typeface="+mj-cs"/>
              </a:defRPr>
            </a:lvl1pPr>
          </a:lstStyle>
          <a:p>
            <a:r>
              <a:rPr lang="en-US" sz="1900" dirty="0" smtClean="0">
                <a:solidFill>
                  <a:srgbClr val="6B737B">
                    <a:lumMod val="60000"/>
                    <a:lumOff val="40000"/>
                  </a:srgbClr>
                </a:solidFill>
                <a:latin typeface="Adobe Clean Light"/>
                <a:cs typeface="Adobe Clean Light"/>
              </a:rPr>
              <a:t>Standard JavaScript Tag Deployment</a:t>
            </a:r>
            <a:endParaRPr lang="en-US" sz="1200" dirty="0">
              <a:solidFill>
                <a:srgbClr val="6B737B">
                  <a:lumMod val="60000"/>
                  <a:lumOff val="40000"/>
                </a:srgbClr>
              </a:solidFill>
              <a:latin typeface="Adobe Clean Light"/>
              <a:cs typeface="Adobe Clean Light"/>
            </a:endParaRPr>
          </a:p>
        </p:txBody>
      </p:sp>
      <p:grpSp>
        <p:nvGrpSpPr>
          <p:cNvPr id="3" name="Group 2"/>
          <p:cNvGrpSpPr/>
          <p:nvPr/>
        </p:nvGrpSpPr>
        <p:grpSpPr>
          <a:xfrm>
            <a:off x="2066586" y="1852054"/>
            <a:ext cx="642002" cy="781595"/>
            <a:chOff x="1340021" y="1732176"/>
            <a:chExt cx="752155" cy="915699"/>
          </a:xfrm>
        </p:grpSpPr>
        <p:sp>
          <p:nvSpPr>
            <p:cNvPr id="105" name="TextBox 104"/>
            <p:cNvSpPr txBox="1"/>
            <p:nvPr/>
          </p:nvSpPr>
          <p:spPr>
            <a:xfrm>
              <a:off x="1450562" y="2377437"/>
              <a:ext cx="591959" cy="270438"/>
            </a:xfrm>
            <a:prstGeom prst="rect">
              <a:avLst/>
            </a:prstGeom>
            <a:noFill/>
          </p:spPr>
          <p:txBody>
            <a:bodyPr wrap="none" rtlCol="0">
              <a:spAutoFit/>
            </a:bodyPr>
            <a:lstStyle/>
            <a:p>
              <a:pPr algn="ctr" defTabSz="457200"/>
              <a:r>
                <a:rPr lang="en-US" sz="900" b="1" dirty="0">
                  <a:solidFill>
                    <a:srgbClr val="FFFFFF"/>
                  </a:solidFill>
                  <a:latin typeface="Adobe Clean"/>
                  <a:cs typeface="Adobe Clean"/>
                </a:rPr>
                <a:t>USERS</a:t>
              </a:r>
              <a:endParaRPr lang="en-US" sz="600" b="1" dirty="0">
                <a:solidFill>
                  <a:srgbClr val="FFFFFF"/>
                </a:solidFill>
                <a:latin typeface="Adobe Clean"/>
                <a:cs typeface="Adobe Clean"/>
              </a:endParaRPr>
            </a:p>
          </p:txBody>
        </p:sp>
        <p:pic>
          <p:nvPicPr>
            <p:cNvPr id="106" name="Picture 105"/>
            <p:cNvPicPr>
              <a:picLocks noChangeAspect="1"/>
            </p:cNvPicPr>
            <p:nvPr/>
          </p:nvPicPr>
          <p:blipFill>
            <a:blip r:embed="rId3"/>
            <a:stretch>
              <a:fillRect/>
            </a:stretch>
          </p:blipFill>
          <p:spPr>
            <a:xfrm>
              <a:off x="1340021" y="1732176"/>
              <a:ext cx="752155" cy="594360"/>
            </a:xfrm>
            <a:prstGeom prst="rect">
              <a:avLst/>
            </a:prstGeom>
          </p:spPr>
        </p:pic>
      </p:grpSp>
      <p:grpSp>
        <p:nvGrpSpPr>
          <p:cNvPr id="4" name="Group 3"/>
          <p:cNvGrpSpPr/>
          <p:nvPr/>
        </p:nvGrpSpPr>
        <p:grpSpPr>
          <a:xfrm>
            <a:off x="4325602" y="1852053"/>
            <a:ext cx="697627" cy="762903"/>
            <a:chOff x="3405204" y="1754074"/>
            <a:chExt cx="817325" cy="893801"/>
          </a:xfrm>
        </p:grpSpPr>
        <p:pic>
          <p:nvPicPr>
            <p:cNvPr id="96" name="Picture 95"/>
            <p:cNvPicPr>
              <a:picLocks noChangeAspect="1"/>
            </p:cNvPicPr>
            <p:nvPr/>
          </p:nvPicPr>
          <p:blipFill>
            <a:blip r:embed="rId4"/>
            <a:stretch>
              <a:fillRect/>
            </a:stretch>
          </p:blipFill>
          <p:spPr>
            <a:xfrm>
              <a:off x="3509090" y="1754074"/>
              <a:ext cx="684075" cy="594359"/>
            </a:xfrm>
            <a:prstGeom prst="rect">
              <a:avLst/>
            </a:prstGeom>
          </p:spPr>
        </p:pic>
        <p:sp>
          <p:nvSpPr>
            <p:cNvPr id="112" name="TextBox 111"/>
            <p:cNvSpPr txBox="1"/>
            <p:nvPr/>
          </p:nvSpPr>
          <p:spPr>
            <a:xfrm>
              <a:off x="3405204" y="2377437"/>
              <a:ext cx="817325" cy="270438"/>
            </a:xfrm>
            <a:prstGeom prst="rect">
              <a:avLst/>
            </a:prstGeom>
            <a:noFill/>
          </p:spPr>
          <p:txBody>
            <a:bodyPr wrap="none" rtlCol="0">
              <a:spAutoFit/>
            </a:bodyPr>
            <a:lstStyle/>
            <a:p>
              <a:pPr algn="ctr" defTabSz="457200"/>
              <a:r>
                <a:rPr lang="en-US" sz="900" b="1" dirty="0">
                  <a:solidFill>
                    <a:srgbClr val="FFFFFF"/>
                  </a:solidFill>
                  <a:latin typeface="Adobe Clean"/>
                  <a:cs typeface="Adobe Clean"/>
                </a:rPr>
                <a:t>BROWSER</a:t>
              </a:r>
              <a:endParaRPr lang="en-US" sz="600" b="1" dirty="0">
                <a:solidFill>
                  <a:srgbClr val="FFFFFF"/>
                </a:solidFill>
                <a:latin typeface="Adobe Clean"/>
                <a:cs typeface="Adobe Clean"/>
              </a:endParaRPr>
            </a:p>
          </p:txBody>
        </p:sp>
      </p:grpSp>
      <p:grpSp>
        <p:nvGrpSpPr>
          <p:cNvPr id="5" name="Group 4"/>
          <p:cNvGrpSpPr/>
          <p:nvPr/>
        </p:nvGrpSpPr>
        <p:grpSpPr>
          <a:xfrm>
            <a:off x="6640249" y="1653411"/>
            <a:ext cx="852865" cy="980233"/>
            <a:chOff x="5537275" y="1499452"/>
            <a:chExt cx="999198" cy="1148419"/>
          </a:xfrm>
        </p:grpSpPr>
        <p:pic>
          <p:nvPicPr>
            <p:cNvPr id="111" name="Picture 110" descr="mc_target_noshadow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7275" y="1499452"/>
              <a:ext cx="999198" cy="998940"/>
            </a:xfrm>
            <a:prstGeom prst="rect">
              <a:avLst/>
            </a:prstGeom>
          </p:spPr>
        </p:pic>
        <p:sp>
          <p:nvSpPr>
            <p:cNvPr id="113" name="TextBox 112"/>
            <p:cNvSpPr txBox="1"/>
            <p:nvPr/>
          </p:nvSpPr>
          <p:spPr>
            <a:xfrm>
              <a:off x="5698873" y="2377433"/>
              <a:ext cx="697130" cy="270438"/>
            </a:xfrm>
            <a:prstGeom prst="rect">
              <a:avLst/>
            </a:prstGeom>
            <a:noFill/>
          </p:spPr>
          <p:txBody>
            <a:bodyPr wrap="none" rtlCol="0">
              <a:spAutoFit/>
            </a:bodyPr>
            <a:lstStyle/>
            <a:p>
              <a:pPr algn="ctr" defTabSz="457200"/>
              <a:r>
                <a:rPr lang="en-US" sz="900" b="1" dirty="0">
                  <a:solidFill>
                    <a:srgbClr val="FFFFFF"/>
                  </a:solidFill>
                  <a:latin typeface="Adobe Clean"/>
                  <a:cs typeface="Adobe Clean"/>
                </a:rPr>
                <a:t>TARGET</a:t>
              </a:r>
              <a:endParaRPr lang="en-US" sz="600" b="1" dirty="0">
                <a:solidFill>
                  <a:srgbClr val="FFFFFF"/>
                </a:solidFill>
                <a:latin typeface="Adobe Clean"/>
                <a:cs typeface="Adobe Clean"/>
              </a:endParaRPr>
            </a:p>
          </p:txBody>
        </p:sp>
      </p:grpSp>
      <p:cxnSp>
        <p:nvCxnSpPr>
          <p:cNvPr id="115" name="Straight Connector 114"/>
          <p:cNvCxnSpPr/>
          <p:nvPr/>
        </p:nvCxnSpPr>
        <p:spPr>
          <a:xfrm flipV="1">
            <a:off x="2405991" y="2766752"/>
            <a:ext cx="0" cy="3017715"/>
          </a:xfrm>
          <a:prstGeom prst="line">
            <a:avLst/>
          </a:prstGeom>
          <a:ln w="28575" cmpd="sng">
            <a:solidFill>
              <a:schemeClr val="tx2">
                <a:lumMod val="60000"/>
                <a:lumOff val="40000"/>
              </a:schemeClr>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4667579" y="2766752"/>
            <a:ext cx="0" cy="3017715"/>
          </a:xfrm>
          <a:prstGeom prst="line">
            <a:avLst/>
          </a:prstGeom>
          <a:ln w="28575" cmpd="sng">
            <a:solidFill>
              <a:schemeClr val="tx2">
                <a:lumMod val="60000"/>
                <a:lumOff val="40000"/>
              </a:schemeClr>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9489807" y="2766752"/>
            <a:ext cx="0" cy="3017715"/>
          </a:xfrm>
          <a:prstGeom prst="line">
            <a:avLst/>
          </a:prstGeom>
          <a:ln w="28575" cmpd="sng">
            <a:solidFill>
              <a:schemeClr val="tx2">
                <a:lumMod val="60000"/>
                <a:lumOff val="40000"/>
              </a:schemeClr>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9079460" y="1852053"/>
            <a:ext cx="825867" cy="781595"/>
            <a:chOff x="7256505" y="1732176"/>
            <a:chExt cx="967568" cy="915699"/>
          </a:xfrm>
        </p:grpSpPr>
        <p:pic>
          <p:nvPicPr>
            <p:cNvPr id="118" name="Picture 1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8435" y="1732176"/>
              <a:ext cx="437360" cy="391874"/>
            </a:xfrm>
            <a:prstGeom prst="rect">
              <a:avLst/>
            </a:prstGeom>
          </p:spPr>
        </p:pic>
        <p:sp>
          <p:nvSpPr>
            <p:cNvPr id="119" name="TextBox 118"/>
            <p:cNvSpPr txBox="1"/>
            <p:nvPr/>
          </p:nvSpPr>
          <p:spPr>
            <a:xfrm>
              <a:off x="7256505" y="2377437"/>
              <a:ext cx="967568" cy="270438"/>
            </a:xfrm>
            <a:prstGeom prst="rect">
              <a:avLst/>
            </a:prstGeom>
            <a:noFill/>
          </p:spPr>
          <p:txBody>
            <a:bodyPr wrap="none" rtlCol="0">
              <a:spAutoFit/>
            </a:bodyPr>
            <a:lstStyle/>
            <a:p>
              <a:pPr algn="ctr" defTabSz="457200"/>
              <a:r>
                <a:rPr lang="en-US" sz="900" b="1" dirty="0" smtClean="0">
                  <a:solidFill>
                    <a:srgbClr val="FFFFFF"/>
                  </a:solidFill>
                  <a:latin typeface="Adobe Clean"/>
                  <a:cs typeface="Adobe Clean"/>
                </a:rPr>
                <a:t>CG </a:t>
              </a:r>
              <a:r>
                <a:rPr lang="en-US" sz="900" b="1" dirty="0">
                  <a:solidFill>
                    <a:srgbClr val="FFFFFF"/>
                  </a:solidFill>
                  <a:latin typeface="Adobe Clean"/>
                  <a:cs typeface="Adobe Clean"/>
                </a:rPr>
                <a:t>SYSTEMS</a:t>
              </a:r>
              <a:endParaRPr lang="en-US" sz="600" b="1" dirty="0">
                <a:solidFill>
                  <a:srgbClr val="FFFFFF"/>
                </a:solidFill>
                <a:latin typeface="Adobe Clean"/>
                <a:cs typeface="Adobe Clean"/>
              </a:endParaRPr>
            </a:p>
          </p:txBody>
        </p:sp>
      </p:grpSp>
      <p:cxnSp>
        <p:nvCxnSpPr>
          <p:cNvPr id="120" name="Straight Connector 119"/>
          <p:cNvCxnSpPr/>
          <p:nvPr/>
        </p:nvCxnSpPr>
        <p:spPr>
          <a:xfrm flipV="1">
            <a:off x="7050656" y="2766752"/>
            <a:ext cx="18691" cy="3017715"/>
          </a:xfrm>
          <a:prstGeom prst="line">
            <a:avLst/>
          </a:prstGeom>
          <a:ln w="28575" cmpd="sng">
            <a:solidFill>
              <a:schemeClr val="tx2">
                <a:lumMod val="60000"/>
                <a:lumOff val="40000"/>
              </a:schemeClr>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2511529" y="3138198"/>
            <a:ext cx="2043905" cy="0"/>
          </a:xfrm>
          <a:prstGeom prst="line">
            <a:avLst/>
          </a:prstGeom>
          <a:ln w="28575" cmpd="sng">
            <a:solidFill>
              <a:schemeClr val="accent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611506" y="3044742"/>
            <a:ext cx="112145" cy="2382242"/>
          </a:xfrm>
          <a:prstGeom prst="rect">
            <a:avLst/>
          </a:prstGeom>
          <a:solidFill>
            <a:schemeClr val="accent3">
              <a:lumMod val="75000"/>
            </a:schemeClr>
          </a:solidFill>
          <a:ln w="3810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050">
              <a:solidFill>
                <a:prstClr val="white"/>
              </a:solidFill>
              <a:latin typeface="Adobe Clean"/>
            </a:endParaRPr>
          </a:p>
        </p:txBody>
      </p:sp>
      <p:sp>
        <p:nvSpPr>
          <p:cNvPr id="123" name="TextBox 122"/>
          <p:cNvSpPr txBox="1"/>
          <p:nvPr/>
        </p:nvSpPr>
        <p:spPr>
          <a:xfrm>
            <a:off x="2387301" y="3196873"/>
            <a:ext cx="2261588" cy="200055"/>
          </a:xfrm>
          <a:prstGeom prst="rect">
            <a:avLst/>
          </a:prstGeom>
          <a:noFill/>
        </p:spPr>
        <p:txBody>
          <a:bodyPr wrap="square" rtlCol="0">
            <a:spAutoFit/>
          </a:bodyPr>
          <a:lstStyle/>
          <a:p>
            <a:pPr algn="ctr" defTabSz="457200"/>
            <a:r>
              <a:rPr lang="en-US" sz="700" dirty="0">
                <a:solidFill>
                  <a:srgbClr val="6B737B">
                    <a:lumMod val="20000"/>
                    <a:lumOff val="80000"/>
                  </a:srgbClr>
                </a:solidFill>
                <a:latin typeface="Adobe Clean"/>
                <a:cs typeface="Adobe Clean"/>
              </a:rPr>
              <a:t>Visitor page request is made</a:t>
            </a:r>
            <a:endParaRPr lang="en-US" sz="600" dirty="0">
              <a:solidFill>
                <a:srgbClr val="6B737B">
                  <a:lumMod val="20000"/>
                  <a:lumOff val="80000"/>
                </a:srgbClr>
              </a:solidFill>
              <a:latin typeface="Adobe Clean"/>
              <a:cs typeface="Adobe Clean"/>
            </a:endParaRPr>
          </a:p>
        </p:txBody>
      </p:sp>
      <p:cxnSp>
        <p:nvCxnSpPr>
          <p:cNvPr id="125" name="Straight Connector 124"/>
          <p:cNvCxnSpPr/>
          <p:nvPr/>
        </p:nvCxnSpPr>
        <p:spPr>
          <a:xfrm>
            <a:off x="4817106" y="4112905"/>
            <a:ext cx="2124145" cy="0"/>
          </a:xfrm>
          <a:prstGeom prst="line">
            <a:avLst/>
          </a:prstGeom>
          <a:ln w="28575" cmpd="sng">
            <a:solidFill>
              <a:schemeClr val="accent3"/>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6" name="TextBox 125"/>
          <p:cNvSpPr txBox="1"/>
          <p:nvPr/>
        </p:nvSpPr>
        <p:spPr>
          <a:xfrm>
            <a:off x="4789067" y="4158443"/>
            <a:ext cx="2261588" cy="307777"/>
          </a:xfrm>
          <a:prstGeom prst="rect">
            <a:avLst/>
          </a:prstGeom>
          <a:noFill/>
        </p:spPr>
        <p:txBody>
          <a:bodyPr wrap="square" rtlCol="0">
            <a:spAutoFit/>
          </a:bodyPr>
          <a:lstStyle/>
          <a:p>
            <a:pPr algn="ctr" defTabSz="457200"/>
            <a:r>
              <a:rPr lang="en-US" sz="700" dirty="0">
                <a:solidFill>
                  <a:srgbClr val="6B737B">
                    <a:lumMod val="20000"/>
                    <a:lumOff val="80000"/>
                  </a:srgbClr>
                </a:solidFill>
                <a:latin typeface="Adobe Clean"/>
                <a:cs typeface="Adobe Clean"/>
              </a:rPr>
              <a:t>First party cookie is created/set in customer’s browser to store </a:t>
            </a:r>
            <a:r>
              <a:rPr lang="en-US" sz="700" dirty="0" smtClean="0">
                <a:solidFill>
                  <a:srgbClr val="6B737B">
                    <a:lumMod val="20000"/>
                    <a:lumOff val="80000"/>
                  </a:srgbClr>
                </a:solidFill>
                <a:latin typeface="Adobe Clean"/>
                <a:cs typeface="Adobe Clean"/>
              </a:rPr>
              <a:t>behavior. Page </a:t>
            </a:r>
            <a:r>
              <a:rPr lang="en-US" sz="700" dirty="0">
                <a:solidFill>
                  <a:srgbClr val="6B737B">
                    <a:lumMod val="20000"/>
                    <a:lumOff val="80000"/>
                  </a:srgbClr>
                </a:solidFill>
                <a:latin typeface="Adobe Clean"/>
                <a:cs typeface="Adobe Clean"/>
              </a:rPr>
              <a:t>calls Target via JavaScript tag.</a:t>
            </a:r>
            <a:endParaRPr lang="en-US" sz="600" dirty="0">
              <a:solidFill>
                <a:srgbClr val="6B737B">
                  <a:lumMod val="20000"/>
                  <a:lumOff val="80000"/>
                </a:srgbClr>
              </a:solidFill>
              <a:latin typeface="Adobe Clean"/>
              <a:cs typeface="Adobe Clean"/>
            </a:endParaRPr>
          </a:p>
        </p:txBody>
      </p:sp>
      <p:sp>
        <p:nvSpPr>
          <p:cNvPr id="130" name="Rectangle 129"/>
          <p:cNvSpPr/>
          <p:nvPr/>
        </p:nvSpPr>
        <p:spPr>
          <a:xfrm>
            <a:off x="7019880" y="4071437"/>
            <a:ext cx="112145" cy="1075185"/>
          </a:xfrm>
          <a:prstGeom prst="rect">
            <a:avLst/>
          </a:prstGeom>
          <a:solidFill>
            <a:srgbClr val="00A4E4"/>
          </a:solidFill>
          <a:ln w="3810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050">
              <a:solidFill>
                <a:prstClr val="white"/>
              </a:solidFill>
              <a:latin typeface="Adobe Clean"/>
            </a:endParaRPr>
          </a:p>
        </p:txBody>
      </p:sp>
      <p:sp>
        <p:nvSpPr>
          <p:cNvPr id="132" name="TextBox 131"/>
          <p:cNvSpPr txBox="1"/>
          <p:nvPr/>
        </p:nvSpPr>
        <p:spPr>
          <a:xfrm>
            <a:off x="4789067" y="4381968"/>
            <a:ext cx="2261588" cy="200055"/>
          </a:xfrm>
          <a:prstGeom prst="rect">
            <a:avLst/>
          </a:prstGeom>
          <a:noFill/>
        </p:spPr>
        <p:txBody>
          <a:bodyPr wrap="square" rtlCol="0">
            <a:spAutoFit/>
          </a:bodyPr>
          <a:lstStyle/>
          <a:p>
            <a:pPr algn="ctr" defTabSz="457200"/>
            <a:r>
              <a:rPr lang="en-US" sz="700" dirty="0" err="1">
                <a:solidFill>
                  <a:srgbClr val="00A4E4"/>
                </a:solidFill>
                <a:latin typeface="Courier"/>
                <a:cs typeface="Courier"/>
              </a:rPr>
              <a:t>mbox.js</a:t>
            </a:r>
            <a:endParaRPr lang="en-US" sz="600" dirty="0">
              <a:solidFill>
                <a:srgbClr val="00A4E4"/>
              </a:solidFill>
              <a:latin typeface="Courier"/>
              <a:cs typeface="Courier"/>
            </a:endParaRPr>
          </a:p>
        </p:txBody>
      </p:sp>
      <p:sp>
        <p:nvSpPr>
          <p:cNvPr id="139" name="TextBox 138"/>
          <p:cNvSpPr txBox="1"/>
          <p:nvPr/>
        </p:nvSpPr>
        <p:spPr>
          <a:xfrm>
            <a:off x="4818579" y="5102341"/>
            <a:ext cx="2122672" cy="307777"/>
          </a:xfrm>
          <a:prstGeom prst="rect">
            <a:avLst/>
          </a:prstGeom>
          <a:noFill/>
        </p:spPr>
        <p:txBody>
          <a:bodyPr wrap="square" rtlCol="0">
            <a:spAutoFit/>
          </a:bodyPr>
          <a:lstStyle/>
          <a:p>
            <a:pPr algn="ctr" defTabSz="457200"/>
            <a:r>
              <a:rPr lang="en-US" sz="700" dirty="0">
                <a:solidFill>
                  <a:srgbClr val="6B737B">
                    <a:lumMod val="20000"/>
                    <a:lumOff val="80000"/>
                  </a:srgbClr>
                </a:solidFill>
                <a:latin typeface="Adobe Clean"/>
                <a:cs typeface="Adobe Clean"/>
              </a:rPr>
              <a:t>Target returns a set of rules to change the display of content on the live </a:t>
            </a:r>
            <a:r>
              <a:rPr lang="en-US" sz="700" dirty="0" smtClean="0">
                <a:solidFill>
                  <a:srgbClr val="6B737B">
                    <a:lumMod val="20000"/>
                    <a:lumOff val="80000"/>
                  </a:srgbClr>
                </a:solidFill>
                <a:latin typeface="Adobe Clean"/>
                <a:cs typeface="Adobe Clean"/>
              </a:rPr>
              <a:t>client</a:t>
            </a:r>
            <a:r>
              <a:rPr lang="en-US" sz="700" dirty="0">
                <a:solidFill>
                  <a:srgbClr val="6B737B">
                    <a:lumMod val="20000"/>
                    <a:lumOff val="80000"/>
                  </a:srgbClr>
                </a:solidFill>
                <a:latin typeface="Adobe Clean"/>
                <a:cs typeface="Adobe Clean"/>
              </a:rPr>
              <a:t>-side page</a:t>
            </a:r>
            <a:endParaRPr lang="en-US" sz="600" dirty="0">
              <a:solidFill>
                <a:srgbClr val="6B737B">
                  <a:lumMod val="20000"/>
                  <a:lumOff val="80000"/>
                </a:srgbClr>
              </a:solidFill>
              <a:latin typeface="Adobe Clean"/>
              <a:cs typeface="Adobe Clean"/>
            </a:endParaRPr>
          </a:p>
        </p:txBody>
      </p:sp>
      <p:pic>
        <p:nvPicPr>
          <p:cNvPr id="141" name="Picture 140"/>
          <p:cNvPicPr>
            <a:picLocks noChangeAspect="1"/>
          </p:cNvPicPr>
          <p:nvPr/>
        </p:nvPicPr>
        <p:blipFill>
          <a:blip r:embed="rId7"/>
          <a:stretch>
            <a:fillRect/>
          </a:stretch>
        </p:blipFill>
        <p:spPr>
          <a:xfrm>
            <a:off x="9573916" y="2064942"/>
            <a:ext cx="283101" cy="294425"/>
          </a:xfrm>
          <a:prstGeom prst="rect">
            <a:avLst/>
          </a:prstGeom>
        </p:spPr>
      </p:pic>
      <p:cxnSp>
        <p:nvCxnSpPr>
          <p:cNvPr id="134" name="Straight Connector 133"/>
          <p:cNvCxnSpPr/>
          <p:nvPr/>
        </p:nvCxnSpPr>
        <p:spPr>
          <a:xfrm flipH="1">
            <a:off x="4789068" y="3838611"/>
            <a:ext cx="4507788" cy="0"/>
          </a:xfrm>
          <a:prstGeom prst="line">
            <a:avLst/>
          </a:prstGeom>
          <a:ln w="28575" cmpd="sng">
            <a:solidFill>
              <a:schemeClr val="accent4">
                <a:lumMod val="75000"/>
              </a:schemeClr>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6" name="Rectangle 145"/>
          <p:cNvSpPr/>
          <p:nvPr/>
        </p:nvSpPr>
        <p:spPr>
          <a:xfrm>
            <a:off x="9436474" y="3363296"/>
            <a:ext cx="112145" cy="577312"/>
          </a:xfrm>
          <a:prstGeom prst="rect">
            <a:avLst/>
          </a:prstGeom>
          <a:solidFill>
            <a:schemeClr val="accent4">
              <a:lumMod val="75000"/>
            </a:schemeClr>
          </a:solidFill>
          <a:ln w="3810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050">
              <a:solidFill>
                <a:prstClr val="white"/>
              </a:solidFill>
              <a:latin typeface="Adobe Clean"/>
            </a:endParaRPr>
          </a:p>
        </p:txBody>
      </p:sp>
      <p:sp>
        <p:nvSpPr>
          <p:cNvPr id="148" name="Rectangle 147"/>
          <p:cNvSpPr/>
          <p:nvPr/>
        </p:nvSpPr>
        <p:spPr>
          <a:xfrm>
            <a:off x="2348460" y="3035221"/>
            <a:ext cx="112145" cy="2391760"/>
          </a:xfrm>
          <a:prstGeom prst="rect">
            <a:avLst/>
          </a:prstGeom>
          <a:solidFill>
            <a:schemeClr val="accent1"/>
          </a:solidFill>
          <a:ln w="3810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050">
              <a:solidFill>
                <a:prstClr val="white"/>
              </a:solidFill>
              <a:latin typeface="Adobe Clean"/>
            </a:endParaRPr>
          </a:p>
        </p:txBody>
      </p:sp>
      <p:cxnSp>
        <p:nvCxnSpPr>
          <p:cNvPr id="155" name="Straight Connector 154"/>
          <p:cNvCxnSpPr/>
          <p:nvPr/>
        </p:nvCxnSpPr>
        <p:spPr>
          <a:xfrm>
            <a:off x="4789068" y="3362482"/>
            <a:ext cx="4553951" cy="0"/>
          </a:xfrm>
          <a:prstGeom prst="line">
            <a:avLst/>
          </a:prstGeom>
          <a:ln w="28575" cmpd="sng">
            <a:solidFill>
              <a:schemeClr val="accent3"/>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6" name="TextBox 155"/>
          <p:cNvSpPr txBox="1"/>
          <p:nvPr/>
        </p:nvSpPr>
        <p:spPr>
          <a:xfrm>
            <a:off x="4639541" y="3429516"/>
            <a:ext cx="2429806" cy="200055"/>
          </a:xfrm>
          <a:prstGeom prst="rect">
            <a:avLst/>
          </a:prstGeom>
          <a:noFill/>
        </p:spPr>
        <p:txBody>
          <a:bodyPr wrap="square" rtlCol="0">
            <a:spAutoFit/>
          </a:bodyPr>
          <a:lstStyle/>
          <a:p>
            <a:pPr algn="ctr" defTabSz="457200"/>
            <a:r>
              <a:rPr lang="en-US" sz="700" dirty="0">
                <a:solidFill>
                  <a:srgbClr val="6B737B">
                    <a:lumMod val="20000"/>
                    <a:lumOff val="80000"/>
                  </a:srgbClr>
                </a:solidFill>
                <a:latin typeface="Adobe Clean"/>
                <a:cs typeface="Adobe Clean"/>
              </a:rPr>
              <a:t>Browser requests data from </a:t>
            </a:r>
            <a:r>
              <a:rPr lang="en-US" sz="700" dirty="0" smtClean="0">
                <a:solidFill>
                  <a:srgbClr val="6B737B">
                    <a:lumMod val="20000"/>
                    <a:lumOff val="80000"/>
                  </a:srgbClr>
                </a:solidFill>
                <a:latin typeface="Adobe Clean"/>
                <a:cs typeface="Adobe Clean"/>
              </a:rPr>
              <a:t>CG </a:t>
            </a:r>
            <a:r>
              <a:rPr lang="en-US" sz="700" dirty="0">
                <a:solidFill>
                  <a:srgbClr val="6B737B">
                    <a:lumMod val="20000"/>
                    <a:lumOff val="80000"/>
                  </a:srgbClr>
                </a:solidFill>
                <a:latin typeface="Adobe Clean"/>
                <a:cs typeface="Adobe Clean"/>
              </a:rPr>
              <a:t>Systems</a:t>
            </a:r>
            <a:endParaRPr lang="en-US" sz="600" dirty="0">
              <a:solidFill>
                <a:srgbClr val="6B737B">
                  <a:lumMod val="20000"/>
                  <a:lumOff val="80000"/>
                </a:srgbClr>
              </a:solidFill>
              <a:latin typeface="Adobe Clean"/>
              <a:cs typeface="Adobe Clean"/>
            </a:endParaRPr>
          </a:p>
        </p:txBody>
      </p:sp>
      <p:cxnSp>
        <p:nvCxnSpPr>
          <p:cNvPr id="157" name="Straight Connector 156"/>
          <p:cNvCxnSpPr/>
          <p:nvPr/>
        </p:nvCxnSpPr>
        <p:spPr>
          <a:xfrm flipH="1">
            <a:off x="4789068" y="5021053"/>
            <a:ext cx="2152183" cy="0"/>
          </a:xfrm>
          <a:prstGeom prst="line">
            <a:avLst/>
          </a:prstGeom>
          <a:ln w="28575" cmpd="sng">
            <a:solidFill>
              <a:schemeClr val="accent2"/>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0" name="TextBox 159"/>
          <p:cNvSpPr txBox="1"/>
          <p:nvPr/>
        </p:nvSpPr>
        <p:spPr>
          <a:xfrm>
            <a:off x="7069346" y="3889607"/>
            <a:ext cx="2429806" cy="200055"/>
          </a:xfrm>
          <a:prstGeom prst="rect">
            <a:avLst/>
          </a:prstGeom>
          <a:noFill/>
        </p:spPr>
        <p:txBody>
          <a:bodyPr wrap="square" rtlCol="0">
            <a:spAutoFit/>
          </a:bodyPr>
          <a:lstStyle/>
          <a:p>
            <a:pPr algn="ctr" defTabSz="457200"/>
            <a:r>
              <a:rPr lang="en-US" sz="700" i="1" dirty="0">
                <a:solidFill>
                  <a:srgbClr val="6B737B">
                    <a:lumMod val="20000"/>
                    <a:lumOff val="80000"/>
                  </a:srgbClr>
                </a:solidFill>
                <a:latin typeface="Adobe Clean"/>
                <a:cs typeface="Adobe Clean"/>
              </a:rPr>
              <a:t>Optional</a:t>
            </a:r>
            <a:r>
              <a:rPr lang="en-US" sz="700" dirty="0">
                <a:solidFill>
                  <a:srgbClr val="6B737B">
                    <a:lumMod val="20000"/>
                    <a:lumOff val="80000"/>
                  </a:srgbClr>
                </a:solidFill>
                <a:latin typeface="Adobe Clean"/>
                <a:cs typeface="Adobe Clean"/>
              </a:rPr>
              <a:t> profile data is returned to client</a:t>
            </a:r>
            <a:endParaRPr lang="en-US" sz="600" i="1" dirty="0">
              <a:solidFill>
                <a:srgbClr val="6B737B">
                  <a:lumMod val="20000"/>
                  <a:lumOff val="80000"/>
                </a:srgbClr>
              </a:solidFill>
              <a:latin typeface="Adobe Clean"/>
              <a:cs typeface="Adobe Clean"/>
            </a:endParaRPr>
          </a:p>
        </p:txBody>
      </p:sp>
      <p:cxnSp>
        <p:nvCxnSpPr>
          <p:cNvPr id="161" name="Straight Connector 160"/>
          <p:cNvCxnSpPr/>
          <p:nvPr/>
        </p:nvCxnSpPr>
        <p:spPr>
          <a:xfrm flipH="1" flipV="1">
            <a:off x="2511529" y="5324188"/>
            <a:ext cx="2043905" cy="1"/>
          </a:xfrm>
          <a:prstGeom prst="line">
            <a:avLst/>
          </a:prstGeom>
          <a:ln w="28575" cmpd="sng">
            <a:solidFill>
              <a:schemeClr val="accent3"/>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2600976" y="5358475"/>
            <a:ext cx="1954458" cy="200055"/>
          </a:xfrm>
          <a:prstGeom prst="rect">
            <a:avLst/>
          </a:prstGeom>
          <a:noFill/>
        </p:spPr>
        <p:txBody>
          <a:bodyPr wrap="square" rtlCol="0">
            <a:spAutoFit/>
          </a:bodyPr>
          <a:lstStyle/>
          <a:p>
            <a:pPr algn="ctr" defTabSz="457200"/>
            <a:r>
              <a:rPr lang="en-US" sz="700" dirty="0">
                <a:solidFill>
                  <a:srgbClr val="6B737B">
                    <a:lumMod val="20000"/>
                    <a:lumOff val="80000"/>
                  </a:srgbClr>
                </a:solidFill>
                <a:latin typeface="Adobe Clean"/>
                <a:cs typeface="Adobe Clean"/>
              </a:rPr>
              <a:t>Target Activity content is displayed for the User</a:t>
            </a:r>
            <a:endParaRPr lang="en-US" sz="600" dirty="0">
              <a:solidFill>
                <a:srgbClr val="6B737B">
                  <a:lumMod val="20000"/>
                  <a:lumOff val="80000"/>
                </a:srgbClr>
              </a:solidFill>
              <a:latin typeface="Adobe Clean"/>
              <a:cs typeface="Adobe Clean"/>
            </a:endParaRPr>
          </a:p>
        </p:txBody>
      </p:sp>
      <p:sp>
        <p:nvSpPr>
          <p:cNvPr id="179" name="TextBox 178"/>
          <p:cNvSpPr txBox="1"/>
          <p:nvPr/>
        </p:nvSpPr>
        <p:spPr>
          <a:xfrm>
            <a:off x="1230286" y="4004554"/>
            <a:ext cx="836300" cy="307777"/>
          </a:xfrm>
          <a:prstGeom prst="rect">
            <a:avLst/>
          </a:prstGeom>
          <a:noFill/>
        </p:spPr>
        <p:txBody>
          <a:bodyPr wrap="square" rtlCol="0">
            <a:spAutoFit/>
          </a:bodyPr>
          <a:lstStyle/>
          <a:p>
            <a:pPr algn="ctr" defTabSz="457200"/>
            <a:r>
              <a:rPr lang="en-US" sz="700" i="1" dirty="0" smtClean="0">
                <a:solidFill>
                  <a:srgbClr val="6B737B">
                    <a:lumMod val="20000"/>
                    <a:lumOff val="80000"/>
                  </a:srgbClr>
                </a:solidFill>
                <a:latin typeface="Adobe Clean"/>
                <a:cs typeface="Adobe Clean"/>
              </a:rPr>
              <a:t>Actions measured </a:t>
            </a:r>
            <a:r>
              <a:rPr lang="en-US" sz="700" i="1" dirty="0">
                <a:solidFill>
                  <a:srgbClr val="6B737B">
                    <a:lumMod val="20000"/>
                    <a:lumOff val="80000"/>
                  </a:srgbClr>
                </a:solidFill>
                <a:latin typeface="Adobe Clean"/>
                <a:cs typeface="Adobe Clean"/>
              </a:rPr>
              <a:t>in milliseconds</a:t>
            </a:r>
            <a:endParaRPr lang="en-US" sz="600" i="1" dirty="0">
              <a:solidFill>
                <a:srgbClr val="6B737B">
                  <a:lumMod val="20000"/>
                  <a:lumOff val="80000"/>
                </a:srgbClr>
              </a:solidFill>
              <a:latin typeface="Adobe Clean"/>
              <a:cs typeface="Adobe Clean"/>
            </a:endParaRPr>
          </a:p>
        </p:txBody>
      </p:sp>
      <p:grpSp>
        <p:nvGrpSpPr>
          <p:cNvPr id="273" name="Group 272"/>
          <p:cNvGrpSpPr/>
          <p:nvPr/>
        </p:nvGrpSpPr>
        <p:grpSpPr>
          <a:xfrm>
            <a:off x="7225803" y="4145701"/>
            <a:ext cx="3531344" cy="929927"/>
            <a:chOff x="6691413" y="3947059"/>
            <a:chExt cx="3531344" cy="929927"/>
          </a:xfrm>
        </p:grpSpPr>
        <p:sp>
          <p:nvSpPr>
            <p:cNvPr id="268" name="Rectangle 267"/>
            <p:cNvSpPr/>
            <p:nvPr/>
          </p:nvSpPr>
          <p:spPr>
            <a:xfrm>
              <a:off x="7051809" y="4067014"/>
              <a:ext cx="3170948" cy="691654"/>
            </a:xfrm>
            <a:prstGeom prst="rect">
              <a:avLst/>
            </a:prstGeom>
            <a:solidFill>
              <a:schemeClr val="accent2"/>
            </a:solidFill>
            <a:ln w="3810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prstClr val="white"/>
                </a:solidFill>
                <a:latin typeface="Adobe Clean"/>
              </a:endParaRPr>
            </a:p>
          </p:txBody>
        </p:sp>
        <p:sp>
          <p:nvSpPr>
            <p:cNvPr id="269" name="Isosceles Triangle 268"/>
            <p:cNvSpPr/>
            <p:nvPr/>
          </p:nvSpPr>
          <p:spPr>
            <a:xfrm rot="16200000">
              <a:off x="6406648" y="4231824"/>
              <a:ext cx="929927" cy="360397"/>
            </a:xfrm>
            <a:prstGeom prst="triangle">
              <a:avLst/>
            </a:prstGeom>
            <a:solidFill>
              <a:srgbClr val="00A4E4"/>
            </a:solidFill>
            <a:ln w="38100" cmpd="sng">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prstClr val="white"/>
                </a:solidFill>
                <a:latin typeface="Adobe Clean"/>
              </a:endParaRPr>
            </a:p>
          </p:txBody>
        </p:sp>
        <p:grpSp>
          <p:nvGrpSpPr>
            <p:cNvPr id="270" name="Group 269"/>
            <p:cNvGrpSpPr/>
            <p:nvPr/>
          </p:nvGrpSpPr>
          <p:grpSpPr>
            <a:xfrm>
              <a:off x="7012370" y="4246118"/>
              <a:ext cx="380375" cy="378409"/>
              <a:chOff x="7193789" y="4293446"/>
              <a:chExt cx="873153" cy="868641"/>
            </a:xfrm>
          </p:grpSpPr>
          <p:pic>
            <p:nvPicPr>
              <p:cNvPr id="222" name="Picture 221" descr="PREZ-3.png"/>
              <p:cNvPicPr>
                <a:picLocks noChangeAspect="1"/>
              </p:cNvPicPr>
              <p:nvPr/>
            </p:nvPicPr>
            <p:blipFill rotWithShape="1">
              <a:blip r:embed="rId8" cstate="screen">
                <a:biLevel thresh="25000"/>
                <a:extLst>
                  <a:ext uri="{28A0092B-C50C-407E-A947-70E740481C1C}">
                    <a14:useLocalDpi xmlns:a14="http://schemas.microsoft.com/office/drawing/2010/main"/>
                  </a:ext>
                </a:extLst>
              </a:blip>
              <a:srcRect/>
              <a:stretch/>
            </p:blipFill>
            <p:spPr>
              <a:xfrm>
                <a:off x="7580097" y="4671855"/>
                <a:ext cx="486845" cy="490232"/>
              </a:xfrm>
              <a:prstGeom prst="rect">
                <a:avLst/>
              </a:prstGeom>
            </p:spPr>
          </p:pic>
          <p:pic>
            <p:nvPicPr>
              <p:cNvPr id="223" name="Picture 2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93789" y="4293446"/>
                <a:ext cx="658594" cy="585997"/>
              </a:xfrm>
              <a:prstGeom prst="rect">
                <a:avLst/>
              </a:prstGeom>
            </p:spPr>
          </p:pic>
        </p:grpSp>
        <p:sp>
          <p:nvSpPr>
            <p:cNvPr id="271" name="TextBox 270"/>
            <p:cNvSpPr txBox="1"/>
            <p:nvPr/>
          </p:nvSpPr>
          <p:spPr>
            <a:xfrm>
              <a:off x="7392743" y="4100753"/>
              <a:ext cx="2688032" cy="586314"/>
            </a:xfrm>
            <a:prstGeom prst="rect">
              <a:avLst/>
            </a:prstGeom>
            <a:noFill/>
          </p:spPr>
          <p:txBody>
            <a:bodyPr wrap="square" rtlCol="0">
              <a:spAutoFit/>
            </a:bodyPr>
            <a:lstStyle/>
            <a:p>
              <a:pPr defTabSz="457200">
                <a:lnSpc>
                  <a:spcPct val="120000"/>
                </a:lnSpc>
              </a:pPr>
              <a:r>
                <a:rPr lang="en-US" sz="900" dirty="0" smtClean="0">
                  <a:solidFill>
                    <a:prstClr val="white"/>
                  </a:solidFill>
                  <a:latin typeface="Adobe Clean"/>
                  <a:cs typeface="Adobe Clean"/>
                </a:rPr>
                <a:t>Target combines real-time captured tracking behaviors and optional enriched profile data passed from backend systems for audience &amp; content rules.</a:t>
              </a:r>
              <a:endParaRPr lang="en-US" sz="800" dirty="0">
                <a:solidFill>
                  <a:prstClr val="white"/>
                </a:solidFill>
                <a:latin typeface="Adobe Clean"/>
                <a:cs typeface="Adobe Clean"/>
              </a:endParaRPr>
            </a:p>
          </p:txBody>
        </p:sp>
      </p:grpSp>
      <p:sp>
        <p:nvSpPr>
          <p:cNvPr id="272" name="Rectangle 271"/>
          <p:cNvSpPr/>
          <p:nvPr/>
        </p:nvSpPr>
        <p:spPr>
          <a:xfrm>
            <a:off x="7022328" y="4071437"/>
            <a:ext cx="112145" cy="1075185"/>
          </a:xfrm>
          <a:prstGeom prst="rect">
            <a:avLst/>
          </a:prstGeom>
          <a:solidFill>
            <a:srgbClr val="00A4E4"/>
          </a:solidFill>
          <a:ln w="38100" cmpd="sng">
            <a:solidFill>
              <a:srgbClr val="FFFFFF"/>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050">
              <a:solidFill>
                <a:prstClr val="white"/>
              </a:solidFill>
              <a:latin typeface="Adobe Clean"/>
            </a:endParaRPr>
          </a:p>
        </p:txBody>
      </p:sp>
      <p:sp>
        <p:nvSpPr>
          <p:cNvPr id="274" name="TextBox 273"/>
          <p:cNvSpPr txBox="1"/>
          <p:nvPr/>
        </p:nvSpPr>
        <p:spPr>
          <a:xfrm>
            <a:off x="1675229" y="2726216"/>
            <a:ext cx="836300" cy="200055"/>
          </a:xfrm>
          <a:prstGeom prst="rect">
            <a:avLst/>
          </a:prstGeom>
          <a:noFill/>
        </p:spPr>
        <p:txBody>
          <a:bodyPr wrap="square" rtlCol="0">
            <a:spAutoFit/>
          </a:bodyPr>
          <a:lstStyle/>
          <a:p>
            <a:pPr algn="ctr" defTabSz="457200"/>
            <a:r>
              <a:rPr lang="en-US" sz="700" i="1" dirty="0" smtClean="0">
                <a:solidFill>
                  <a:srgbClr val="6B737B">
                    <a:lumMod val="20000"/>
                    <a:lumOff val="80000"/>
                  </a:srgbClr>
                </a:solidFill>
                <a:latin typeface="Adobe Clean"/>
                <a:cs typeface="Adobe Clean"/>
              </a:rPr>
              <a:t>Start</a:t>
            </a:r>
            <a:endParaRPr lang="en-US" sz="600" i="1" dirty="0">
              <a:solidFill>
                <a:srgbClr val="6B737B">
                  <a:lumMod val="20000"/>
                  <a:lumOff val="80000"/>
                </a:srgbClr>
              </a:solidFill>
              <a:latin typeface="Adobe Clean"/>
              <a:cs typeface="Adobe Clean"/>
            </a:endParaRPr>
          </a:p>
        </p:txBody>
      </p:sp>
      <p:sp>
        <p:nvSpPr>
          <p:cNvPr id="275" name="TextBox 274"/>
          <p:cNvSpPr txBox="1"/>
          <p:nvPr/>
        </p:nvSpPr>
        <p:spPr>
          <a:xfrm>
            <a:off x="1675229" y="5584412"/>
            <a:ext cx="836300" cy="200055"/>
          </a:xfrm>
          <a:prstGeom prst="rect">
            <a:avLst/>
          </a:prstGeom>
          <a:noFill/>
        </p:spPr>
        <p:txBody>
          <a:bodyPr wrap="square" rtlCol="0">
            <a:spAutoFit/>
          </a:bodyPr>
          <a:lstStyle/>
          <a:p>
            <a:pPr algn="ctr" defTabSz="457200"/>
            <a:r>
              <a:rPr lang="en-US" sz="700" i="1" dirty="0" smtClean="0">
                <a:solidFill>
                  <a:srgbClr val="6B737B">
                    <a:lumMod val="20000"/>
                    <a:lumOff val="80000"/>
                  </a:srgbClr>
                </a:solidFill>
                <a:latin typeface="Adobe Clean"/>
                <a:cs typeface="Adobe Clean"/>
              </a:rPr>
              <a:t>End</a:t>
            </a:r>
            <a:endParaRPr lang="en-US" sz="600" i="1" dirty="0">
              <a:solidFill>
                <a:srgbClr val="6B737B">
                  <a:lumMod val="20000"/>
                  <a:lumOff val="80000"/>
                </a:srgbClr>
              </a:solidFill>
              <a:latin typeface="Adobe Clean"/>
              <a:cs typeface="Adobe Clean"/>
            </a:endParaRPr>
          </a:p>
        </p:txBody>
      </p:sp>
    </p:spTree>
    <p:extLst>
      <p:ext uri="{BB962C8B-B14F-4D97-AF65-F5344CB8AC3E}">
        <p14:creationId xmlns:p14="http://schemas.microsoft.com/office/powerpoint/2010/main" val="1002143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500"/>
                                        <p:tgtEl>
                                          <p:spTgt spid="156"/>
                                        </p:tgtEl>
                                      </p:cBhvr>
                                    </p:animEffect>
                                  </p:childTnLst>
                                </p:cTn>
                              </p:par>
                              <p:par>
                                <p:cTn id="26" presetID="10" presetClass="entr" presetSubtype="0" fill="hold"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500"/>
                                        <p:tgtEl>
                                          <p:spTgt spid="15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fade">
                                      <p:cBhvr>
                                        <p:cTn id="33" dur="500"/>
                                        <p:tgtEl>
                                          <p:spTgt spid="1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4"/>
                                        </p:tgtEl>
                                        <p:attrNameLst>
                                          <p:attrName>style.visibility</p:attrName>
                                        </p:attrNameLst>
                                      </p:cBhvr>
                                      <p:to>
                                        <p:strVal val="visible"/>
                                      </p:to>
                                    </p:set>
                                    <p:animEffect transition="in" filter="fade">
                                      <p:cBhvr>
                                        <p:cTn id="38" dur="500"/>
                                        <p:tgtEl>
                                          <p:spTgt spid="13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0"/>
                                        </p:tgtEl>
                                        <p:attrNameLst>
                                          <p:attrName>style.visibility</p:attrName>
                                        </p:attrNameLst>
                                      </p:cBhvr>
                                      <p:to>
                                        <p:strVal val="visible"/>
                                      </p:to>
                                    </p:set>
                                    <p:animEffect transition="in" filter="fade">
                                      <p:cBhvr>
                                        <p:cTn id="41" dur="500"/>
                                        <p:tgtEl>
                                          <p:spTgt spid="16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5"/>
                                        </p:tgtEl>
                                        <p:attrNameLst>
                                          <p:attrName>style.visibility</p:attrName>
                                        </p:attrNameLst>
                                      </p:cBhvr>
                                      <p:to>
                                        <p:strVal val="visible"/>
                                      </p:to>
                                    </p:set>
                                    <p:animEffect transition="in" filter="fade">
                                      <p:cBhvr>
                                        <p:cTn id="46" dur="500"/>
                                        <p:tgtEl>
                                          <p:spTgt spid="1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500"/>
                                        <p:tgtEl>
                                          <p:spTgt spid="1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2"/>
                                        </p:tgtEl>
                                        <p:attrNameLst>
                                          <p:attrName>style.visibility</p:attrName>
                                        </p:attrNameLst>
                                      </p:cBhvr>
                                      <p:to>
                                        <p:strVal val="visible"/>
                                      </p:to>
                                    </p:set>
                                    <p:animEffect transition="in" filter="fade">
                                      <p:cBhvr>
                                        <p:cTn id="52" dur="500"/>
                                        <p:tgtEl>
                                          <p:spTgt spid="1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fade">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3"/>
                                        </p:tgtEl>
                                        <p:attrNameLst>
                                          <p:attrName>style.visibility</p:attrName>
                                        </p:attrNameLst>
                                      </p:cBhvr>
                                      <p:to>
                                        <p:strVal val="visible"/>
                                      </p:to>
                                    </p:set>
                                    <p:animEffect transition="in" filter="fade">
                                      <p:cBhvr>
                                        <p:cTn id="62" dur="500"/>
                                        <p:tgtEl>
                                          <p:spTgt spid="27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2"/>
                                        </p:tgtEl>
                                        <p:attrNameLst>
                                          <p:attrName>style.visibility</p:attrName>
                                        </p:attrNameLst>
                                      </p:cBhvr>
                                      <p:to>
                                        <p:strVal val="visible"/>
                                      </p:to>
                                    </p:set>
                                    <p:animEffect transition="in" filter="fade">
                                      <p:cBhvr>
                                        <p:cTn id="65" dur="500"/>
                                        <p:tgtEl>
                                          <p:spTgt spid="27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fade">
                                      <p:cBhvr>
                                        <p:cTn id="70" dur="500"/>
                                        <p:tgtEl>
                                          <p:spTgt spid="15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9"/>
                                        </p:tgtEl>
                                        <p:attrNameLst>
                                          <p:attrName>style.visibility</p:attrName>
                                        </p:attrNameLst>
                                      </p:cBhvr>
                                      <p:to>
                                        <p:strVal val="visible"/>
                                      </p:to>
                                    </p:set>
                                    <p:animEffect transition="in" filter="fade">
                                      <p:cBhvr>
                                        <p:cTn id="73" dur="500"/>
                                        <p:tgtEl>
                                          <p:spTgt spid="13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61"/>
                                        </p:tgtEl>
                                        <p:attrNameLst>
                                          <p:attrName>style.visibility</p:attrName>
                                        </p:attrNameLst>
                                      </p:cBhvr>
                                      <p:to>
                                        <p:strVal val="visible"/>
                                      </p:to>
                                    </p:set>
                                    <p:animEffect transition="in" filter="fade">
                                      <p:cBhvr>
                                        <p:cTn id="78" dur="500"/>
                                        <p:tgtEl>
                                          <p:spTgt spid="16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66"/>
                                        </p:tgtEl>
                                        <p:attrNameLst>
                                          <p:attrName>style.visibility</p:attrName>
                                        </p:attrNameLst>
                                      </p:cBhvr>
                                      <p:to>
                                        <p:strVal val="visible"/>
                                      </p:to>
                                    </p:set>
                                    <p:animEffect transition="in" filter="fade">
                                      <p:cBhvr>
                                        <p:cTn id="81"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3" grpId="0"/>
      <p:bldP spid="126" grpId="0"/>
      <p:bldP spid="130" grpId="0" animBg="1"/>
      <p:bldP spid="132" grpId="0"/>
      <p:bldP spid="139" grpId="0"/>
      <p:bldP spid="146" grpId="0" animBg="1"/>
      <p:bldP spid="148" grpId="0" animBg="1"/>
      <p:bldP spid="156" grpId="0"/>
      <p:bldP spid="160" grpId="0"/>
      <p:bldP spid="166" grpId="0"/>
      <p:bldP spid="27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165" r="1381" b="1376"/>
          <a:stretch/>
        </p:blipFill>
        <p:spPr bwMode="auto">
          <a:xfrm>
            <a:off x="-613978" y="1"/>
            <a:ext cx="13558618" cy="7233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rPr>
              <a:pPr algn="ctr"/>
              <a:t>43</a:t>
            </a:fld>
            <a:endParaRPr lang="en-US" dirty="0">
              <a:solidFill>
                <a:prstClr val="white"/>
              </a:solidFill>
            </a:endParaRPr>
          </a:p>
        </p:txBody>
      </p:sp>
      <p:sp>
        <p:nvSpPr>
          <p:cNvPr id="4" name="Rounded Rectangle 3"/>
          <p:cNvSpPr/>
          <p:nvPr/>
        </p:nvSpPr>
        <p:spPr>
          <a:xfrm>
            <a:off x="1009944" y="4940634"/>
            <a:ext cx="3398292" cy="1862919"/>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4" tIns="45513" rIns="91024" bIns="45513" rtlCol="0" anchor="ctr"/>
          <a:lstStyle/>
          <a:p>
            <a:pPr algn="ctr" defTabSz="910465" fontAlgn="base">
              <a:spcBef>
                <a:spcPct val="0"/>
              </a:spcBef>
              <a:spcAft>
                <a:spcPct val="0"/>
              </a:spcAft>
            </a:pPr>
            <a:endParaRPr lang="en-US" sz="3200">
              <a:solidFill>
                <a:prstClr val="white"/>
              </a:solidFill>
            </a:endParaRPr>
          </a:p>
        </p:txBody>
      </p:sp>
      <p:sp>
        <p:nvSpPr>
          <p:cNvPr id="6" name="Rounded Rectangle 5"/>
          <p:cNvSpPr/>
          <p:nvPr/>
        </p:nvSpPr>
        <p:spPr>
          <a:xfrm>
            <a:off x="4587932" y="4945182"/>
            <a:ext cx="3398292" cy="1862919"/>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4" tIns="45513" rIns="91024" bIns="45513" rtlCol="0" anchor="ctr"/>
          <a:lstStyle/>
          <a:p>
            <a:pPr algn="ctr" defTabSz="910465" fontAlgn="base">
              <a:spcBef>
                <a:spcPct val="0"/>
              </a:spcBef>
              <a:spcAft>
                <a:spcPct val="0"/>
              </a:spcAft>
            </a:pPr>
            <a:endParaRPr lang="en-US" sz="3200">
              <a:solidFill>
                <a:prstClr val="white"/>
              </a:solidFill>
            </a:endParaRPr>
          </a:p>
        </p:txBody>
      </p:sp>
      <p:sp>
        <p:nvSpPr>
          <p:cNvPr id="5" name="TextBox 4"/>
          <p:cNvSpPr txBox="1"/>
          <p:nvPr/>
        </p:nvSpPr>
        <p:spPr>
          <a:xfrm>
            <a:off x="3712328" y="218361"/>
            <a:ext cx="5677469" cy="933603"/>
          </a:xfrm>
          <a:prstGeom prst="rect">
            <a:avLst/>
          </a:prstGeom>
          <a:noFill/>
        </p:spPr>
        <p:txBody>
          <a:bodyPr wrap="square" lIns="91024" tIns="45513" rIns="91024" bIns="45513" rtlCol="0">
            <a:spAutoFit/>
          </a:bodyPr>
          <a:lstStyle/>
          <a:p>
            <a:pPr defTabSz="910465" fontAlgn="base">
              <a:spcBef>
                <a:spcPct val="0"/>
              </a:spcBef>
              <a:spcAft>
                <a:spcPct val="0"/>
              </a:spcAft>
            </a:pPr>
            <a:r>
              <a:rPr lang="en-US" sz="5500" dirty="0">
                <a:solidFill>
                  <a:srgbClr val="C00000"/>
                </a:solidFill>
                <a:effectLst>
                  <a:outerShdw blurRad="38100" dist="38100" dir="2700000" algn="tl">
                    <a:srgbClr val="000000">
                      <a:alpha val="43137"/>
                    </a:srgbClr>
                  </a:outerShdw>
                </a:effectLst>
                <a:ea typeface="ＭＳ Ｐゴシック" charset="0"/>
              </a:rPr>
              <a:t>Why personalize?</a:t>
            </a:r>
            <a:endParaRPr lang="en-US" sz="5500" dirty="0">
              <a:solidFill>
                <a:srgbClr val="000000"/>
              </a:solidFill>
              <a:ea typeface="ＭＳ Ｐゴシック" charset="0"/>
            </a:endParaRPr>
          </a:p>
        </p:txBody>
      </p:sp>
      <p:grpSp>
        <p:nvGrpSpPr>
          <p:cNvPr id="11" name="Group 10"/>
          <p:cNvGrpSpPr/>
          <p:nvPr/>
        </p:nvGrpSpPr>
        <p:grpSpPr>
          <a:xfrm>
            <a:off x="1009939" y="4942945"/>
            <a:ext cx="7001300" cy="1862919"/>
            <a:chOff x="1009933" y="2936543"/>
            <a:chExt cx="7001300" cy="1862919"/>
          </a:xfrm>
        </p:grpSpPr>
        <p:sp>
          <p:nvSpPr>
            <p:cNvPr id="9" name="Rounded Rectangle 8"/>
            <p:cNvSpPr/>
            <p:nvPr/>
          </p:nvSpPr>
          <p:spPr>
            <a:xfrm>
              <a:off x="1009933" y="2936543"/>
              <a:ext cx="6976279" cy="18629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465" fontAlgn="base">
                <a:spcBef>
                  <a:spcPct val="0"/>
                </a:spcBef>
                <a:spcAft>
                  <a:spcPct val="0"/>
                </a:spcAft>
              </a:pPr>
              <a:endParaRPr lang="en-US" sz="3200">
                <a:solidFill>
                  <a:prstClr val="white"/>
                </a:solidFill>
              </a:endParaRPr>
            </a:p>
          </p:txBody>
        </p:sp>
        <p:sp>
          <p:nvSpPr>
            <p:cNvPr id="8" name="TextBox 7"/>
            <p:cNvSpPr txBox="1"/>
            <p:nvPr/>
          </p:nvSpPr>
          <p:spPr>
            <a:xfrm>
              <a:off x="1023579" y="3343702"/>
              <a:ext cx="6987654" cy="1107996"/>
            </a:xfrm>
            <a:prstGeom prst="rect">
              <a:avLst/>
            </a:prstGeom>
            <a:noFill/>
          </p:spPr>
          <p:txBody>
            <a:bodyPr wrap="square" rtlCol="0">
              <a:spAutoFit/>
            </a:bodyPr>
            <a:lstStyle/>
            <a:p>
              <a:pPr algn="ctr" defTabSz="910465" fontAlgn="base">
                <a:spcBef>
                  <a:spcPct val="0"/>
                </a:spcBef>
                <a:spcAft>
                  <a:spcPct val="0"/>
                </a:spcAft>
              </a:pPr>
              <a:r>
                <a:rPr lang="en-US" sz="3200" dirty="0">
                  <a:solidFill>
                    <a:prstClr val="white"/>
                  </a:solidFill>
                  <a:ea typeface="ＭＳ Ｐゴシック" charset="0"/>
                </a:rPr>
                <a:t>450% increase in conversion relative to </a:t>
              </a:r>
            </a:p>
            <a:p>
              <a:pPr algn="ctr" defTabSz="910465" fontAlgn="base">
                <a:spcBef>
                  <a:spcPct val="0"/>
                </a:spcBef>
                <a:spcAft>
                  <a:spcPct val="0"/>
                </a:spcAft>
              </a:pPr>
              <a:r>
                <a:rPr lang="en-US" sz="3200" dirty="0">
                  <a:solidFill>
                    <a:prstClr val="white"/>
                  </a:solidFill>
                  <a:ea typeface="ＭＳ Ｐゴシック" charset="0"/>
                </a:rPr>
                <a:t>traditional approach.</a:t>
              </a:r>
            </a:p>
          </p:txBody>
        </p:sp>
      </p:grpSp>
    </p:spTree>
    <p:extLst>
      <p:ext uri="{BB962C8B-B14F-4D97-AF65-F5344CB8AC3E}">
        <p14:creationId xmlns:p14="http://schemas.microsoft.com/office/powerpoint/2010/main" val="42934621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91037" tIns="45521" rIns="91037" bIns="45521" rtlCol="0" anchor="ctr"/>
          <a:lstStyle/>
          <a:p>
            <a:pPr algn="ctr" defTabSz="910577"/>
            <a:endParaRPr lang="en-US">
              <a:solidFill>
                <a:prstClr val="white"/>
              </a:solidFill>
            </a:endParaRPr>
          </a:p>
        </p:txBody>
      </p:sp>
      <p:pic>
        <p:nvPicPr>
          <p:cNvPr id="7" name="Picture 6" descr="iStock_000032823464XLarge-VERSION2 cop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3"/>
            <a:ext cx="12188825" cy="6548148"/>
          </a:xfrm>
          <a:prstGeom prst="rect">
            <a:avLst/>
          </a:prstGeom>
        </p:spPr>
      </p:pic>
    </p:spTree>
    <p:extLst>
      <p:ext uri="{BB962C8B-B14F-4D97-AF65-F5344CB8AC3E}">
        <p14:creationId xmlns:p14="http://schemas.microsoft.com/office/powerpoint/2010/main" val="31719818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5"/>
            <a:ext cx="12188825" cy="1054641"/>
          </a:xfrm>
          <a:prstGeom prst="rect">
            <a:avLst/>
          </a:prstGeom>
          <a:solidFill>
            <a:schemeClr val="bg2">
              <a:lumMod val="25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lIns="91424" tIns="45713" rIns="91424" bIns="45713" rtlCol="0" anchor="ctr"/>
          <a:lstStyle/>
          <a:p>
            <a:pPr algn="ctr" defTabSz="914247"/>
            <a:endParaRPr lang="en-US" sz="1900" dirty="0">
              <a:solidFill>
                <a:prstClr val="white"/>
              </a:solidFill>
            </a:endParaRPr>
          </a:p>
        </p:txBody>
      </p:sp>
      <p:sp>
        <p:nvSpPr>
          <p:cNvPr id="2" name="Title 1"/>
          <p:cNvSpPr>
            <a:spLocks noGrp="1"/>
          </p:cNvSpPr>
          <p:nvPr>
            <p:ph type="title"/>
          </p:nvPr>
        </p:nvSpPr>
        <p:spPr>
          <a:xfrm>
            <a:off x="156606" y="57213"/>
            <a:ext cx="11579384" cy="952579"/>
          </a:xfrm>
        </p:spPr>
        <p:txBody>
          <a:bodyPr/>
          <a:lstStyle/>
          <a:p>
            <a:r>
              <a:rPr lang="en-US" dirty="0" smtClean="0"/>
              <a:t>Coming in Q1: Offline Evaluation of AB Campaigns Using AP Algorithms</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solidFill>
                  <a:prstClr val="white"/>
                </a:solidFill>
              </a:rPr>
              <a:pPr algn="ctr"/>
              <a:t>45</a:t>
            </a:fld>
            <a:endParaRPr lang="en-US" dirty="0">
              <a:solidFill>
                <a:prstClr val="white"/>
              </a:solidFill>
            </a:endParaRPr>
          </a:p>
        </p:txBody>
      </p:sp>
      <p:sp>
        <p:nvSpPr>
          <p:cNvPr id="29" name="TextBox 28"/>
          <p:cNvSpPr txBox="1"/>
          <p:nvPr/>
        </p:nvSpPr>
        <p:spPr>
          <a:xfrm>
            <a:off x="444742" y="1291440"/>
            <a:ext cx="9268604" cy="832925"/>
          </a:xfrm>
          <a:prstGeom prst="rect">
            <a:avLst/>
          </a:prstGeom>
          <a:noFill/>
        </p:spPr>
        <p:txBody>
          <a:bodyPr wrap="square" lIns="0" tIns="0" rIns="0" bIns="0" rtlCol="0" anchor="t" anchorCtr="0">
            <a:noAutofit/>
          </a:bodyPr>
          <a:lstStyle>
            <a:defPPr>
              <a:defRPr lang="en-US"/>
            </a:defPPr>
            <a:lvl1pPr>
              <a:defRPr sz="1100">
                <a:solidFill>
                  <a:schemeClr val="tx1">
                    <a:lumMod val="65000"/>
                    <a:lumOff val="35000"/>
                  </a:schemeClr>
                </a:solidFill>
              </a:defRPr>
            </a:lvl1pPr>
          </a:lstStyle>
          <a:p>
            <a:pPr defTabSz="914247"/>
            <a:r>
              <a:rPr lang="en-US" sz="2800" b="1" dirty="0">
                <a:solidFill>
                  <a:srgbClr val="000000"/>
                </a:solidFill>
                <a:latin typeface="Adobe Clean Light"/>
                <a:cs typeface="Adobe Clean Light"/>
              </a:rPr>
              <a:t>Compare AB campaigns to AP campaigns</a:t>
            </a:r>
          </a:p>
          <a:p>
            <a:pPr defTabSz="914247">
              <a:lnSpc>
                <a:spcPct val="120000"/>
              </a:lnSpc>
            </a:pPr>
            <a:r>
              <a:rPr lang="en-US" b="1" dirty="0">
                <a:solidFill>
                  <a:prstClr val="white">
                    <a:lumMod val="50000"/>
                  </a:prstClr>
                </a:solidFill>
                <a:latin typeface="Adobe Clean Light"/>
                <a:cs typeface="Adobe Clean Light"/>
              </a:rPr>
              <a:t>Passively compare an AB campaign to one where experiences were served by an AP campaign instead</a:t>
            </a:r>
          </a:p>
        </p:txBody>
      </p:sp>
      <p:pic>
        <p:nvPicPr>
          <p:cNvPr id="30" name="Picture 29"/>
          <p:cNvPicPr>
            <a:picLocks noChangeAspect="1"/>
          </p:cNvPicPr>
          <p:nvPr/>
        </p:nvPicPr>
        <p:blipFill rotWithShape="1">
          <a:blip r:embed="rId3"/>
          <a:srcRect l="2401" t="39196" r="74845" b="22573"/>
          <a:stretch/>
        </p:blipFill>
        <p:spPr>
          <a:xfrm>
            <a:off x="821676" y="2150217"/>
            <a:ext cx="956867" cy="944563"/>
          </a:xfrm>
          <a:prstGeom prst="rect">
            <a:avLst/>
          </a:prstGeom>
        </p:spPr>
      </p:pic>
      <p:sp>
        <p:nvSpPr>
          <p:cNvPr id="31" name="Rounded Rectangle 30"/>
          <p:cNvSpPr/>
          <p:nvPr/>
        </p:nvSpPr>
        <p:spPr>
          <a:xfrm>
            <a:off x="2752645" y="2908274"/>
            <a:ext cx="2158964" cy="420687"/>
          </a:xfrm>
          <a:prstGeom prst="round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lIns="91424" tIns="45713" rIns="91424" bIns="45713" rtlCol="0" anchor="ctr"/>
          <a:lstStyle/>
          <a:p>
            <a:pPr algn="ctr" defTabSz="914247"/>
            <a:r>
              <a:rPr lang="en-US" sz="1100" dirty="0">
                <a:solidFill>
                  <a:srgbClr val="000000"/>
                </a:solidFill>
                <a:cs typeface="Adobe Clean Light"/>
              </a:rPr>
              <a:t>TARGET EDGE SERVER</a:t>
            </a:r>
          </a:p>
        </p:txBody>
      </p:sp>
      <p:grpSp>
        <p:nvGrpSpPr>
          <p:cNvPr id="32" name="Group 31"/>
          <p:cNvGrpSpPr/>
          <p:nvPr/>
        </p:nvGrpSpPr>
        <p:grpSpPr>
          <a:xfrm>
            <a:off x="1569976" y="4737042"/>
            <a:ext cx="4746548" cy="741367"/>
            <a:chOff x="6699141" y="4875205"/>
            <a:chExt cx="4746548" cy="741367"/>
          </a:xfrm>
        </p:grpSpPr>
        <p:sp>
          <p:nvSpPr>
            <p:cNvPr id="34" name="Rounded Rectangle 33"/>
            <p:cNvSpPr/>
            <p:nvPr/>
          </p:nvSpPr>
          <p:spPr>
            <a:xfrm>
              <a:off x="6699141" y="4875205"/>
              <a:ext cx="4746548" cy="741367"/>
            </a:xfrm>
            <a:prstGeom prst="round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t"/>
            <a:lstStyle/>
            <a:p>
              <a:pPr algn="ctr" defTabSz="914247"/>
              <a:endParaRPr lang="en-US" sz="1600" dirty="0">
                <a:solidFill>
                  <a:srgbClr val="000000"/>
                </a:solidFill>
                <a:latin typeface="Adobe Clean Light"/>
                <a:cs typeface="Adobe Clean Light"/>
              </a:endParaRPr>
            </a:p>
          </p:txBody>
        </p:sp>
        <p:sp>
          <p:nvSpPr>
            <p:cNvPr id="35" name="Rounded Rectangle 34"/>
            <p:cNvSpPr/>
            <p:nvPr/>
          </p:nvSpPr>
          <p:spPr>
            <a:xfrm>
              <a:off x="6811060" y="5042689"/>
              <a:ext cx="792146" cy="420687"/>
            </a:xfrm>
            <a:prstGeom prst="roundRect">
              <a:avLst/>
            </a:prstGeom>
            <a:solidFill>
              <a:schemeClr val="accent1">
                <a:lumMod val="60000"/>
                <a:lumOff val="40000"/>
              </a:schemeClr>
            </a:solid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1100" dirty="0">
                  <a:solidFill>
                    <a:srgbClr val="000000"/>
                  </a:solidFill>
                  <a:cs typeface="Adobe Clean Light"/>
                </a:rPr>
                <a:t>RANDOM FOREST</a:t>
              </a:r>
            </a:p>
          </p:txBody>
        </p:sp>
        <p:sp>
          <p:nvSpPr>
            <p:cNvPr id="36" name="Rounded Rectangle 35"/>
            <p:cNvSpPr/>
            <p:nvPr/>
          </p:nvSpPr>
          <p:spPr>
            <a:xfrm>
              <a:off x="7675436" y="5042689"/>
              <a:ext cx="857237" cy="420687"/>
            </a:xfrm>
            <a:prstGeom prst="roundRect">
              <a:avLst/>
            </a:prstGeom>
            <a:solidFill>
              <a:schemeClr val="accent1">
                <a:lumMod val="60000"/>
                <a:lumOff val="40000"/>
              </a:schemeClr>
            </a:solid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1100" dirty="0">
                  <a:solidFill>
                    <a:srgbClr val="000000"/>
                  </a:solidFill>
                  <a:cs typeface="Adobe Clean Light"/>
                </a:rPr>
                <a:t>RESIDUAL VARIANCE</a:t>
              </a:r>
            </a:p>
          </p:txBody>
        </p:sp>
        <p:sp>
          <p:nvSpPr>
            <p:cNvPr id="37" name="Rounded Rectangle 36"/>
            <p:cNvSpPr/>
            <p:nvPr/>
          </p:nvSpPr>
          <p:spPr>
            <a:xfrm>
              <a:off x="8604109" y="5042689"/>
              <a:ext cx="984235" cy="420687"/>
            </a:xfrm>
            <a:prstGeom prst="roundRect">
              <a:avLst/>
            </a:prstGeom>
            <a:solidFill>
              <a:schemeClr val="accent1">
                <a:lumMod val="60000"/>
                <a:lumOff val="40000"/>
              </a:schemeClr>
            </a:solid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1100" dirty="0">
                  <a:solidFill>
                    <a:srgbClr val="000000"/>
                  </a:solidFill>
                  <a:cs typeface="Adobe Clean Light"/>
                </a:rPr>
                <a:t>LOGISTIC REGRESSION</a:t>
              </a:r>
            </a:p>
          </p:txBody>
        </p:sp>
        <p:sp>
          <p:nvSpPr>
            <p:cNvPr id="38" name="Rounded Rectangle 37"/>
            <p:cNvSpPr/>
            <p:nvPr/>
          </p:nvSpPr>
          <p:spPr>
            <a:xfrm>
              <a:off x="9677245" y="5042689"/>
              <a:ext cx="847709" cy="420687"/>
            </a:xfrm>
            <a:prstGeom prst="roundRect">
              <a:avLst/>
            </a:prstGeom>
            <a:solidFill>
              <a:schemeClr val="accent1">
                <a:lumMod val="60000"/>
                <a:lumOff val="40000"/>
              </a:schemeClr>
            </a:solid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1100" dirty="0">
                  <a:solidFill>
                    <a:srgbClr val="000000"/>
                  </a:solidFill>
                  <a:cs typeface="Adobe Clean Light"/>
                </a:rPr>
                <a:t>NEURAL NETWORK</a:t>
              </a:r>
            </a:p>
          </p:txBody>
        </p:sp>
        <p:sp>
          <p:nvSpPr>
            <p:cNvPr id="39" name="Rounded Rectangle 38"/>
            <p:cNvSpPr/>
            <p:nvPr/>
          </p:nvSpPr>
          <p:spPr>
            <a:xfrm>
              <a:off x="10597981" y="5049831"/>
              <a:ext cx="577838" cy="420687"/>
            </a:xfrm>
            <a:prstGeom prst="roundRect">
              <a:avLst/>
            </a:prstGeom>
            <a:solidFill>
              <a:schemeClr val="accent1">
                <a:lumMod val="60000"/>
                <a:lumOff val="40000"/>
              </a:schemeClr>
            </a:solid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2000" dirty="0">
                  <a:solidFill>
                    <a:srgbClr val="000000"/>
                  </a:solidFill>
                  <a:cs typeface="Adobe Clean Light"/>
                </a:rPr>
                <a:t>…</a:t>
              </a:r>
            </a:p>
          </p:txBody>
        </p:sp>
      </p:grpSp>
      <p:sp>
        <p:nvSpPr>
          <p:cNvPr id="40" name="Rounded Rectangle 39"/>
          <p:cNvSpPr/>
          <p:nvPr/>
        </p:nvSpPr>
        <p:spPr>
          <a:xfrm>
            <a:off x="2752457" y="3588524"/>
            <a:ext cx="2158964" cy="420687"/>
          </a:xfrm>
          <a:prstGeom prst="round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lIns="91424" tIns="45713" rIns="91424" bIns="45713" rtlCol="0" anchor="ctr"/>
          <a:lstStyle/>
          <a:p>
            <a:pPr algn="ctr" defTabSz="914247"/>
            <a:r>
              <a:rPr lang="en-US" sz="1100" dirty="0">
                <a:solidFill>
                  <a:srgbClr val="000000"/>
                </a:solidFill>
                <a:cs typeface="Adobe Clean Light"/>
              </a:rPr>
              <a:t>AP OFFLINE EVALUATOR</a:t>
            </a:r>
          </a:p>
        </p:txBody>
      </p:sp>
      <p:cxnSp>
        <p:nvCxnSpPr>
          <p:cNvPr id="41" name="Straight Arrow Connector 40"/>
          <p:cNvCxnSpPr>
            <a:endCxn id="40" idx="0"/>
          </p:cNvCxnSpPr>
          <p:nvPr/>
        </p:nvCxnSpPr>
        <p:spPr>
          <a:xfrm>
            <a:off x="3831937" y="3322630"/>
            <a:ext cx="0" cy="26589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2" name="Elbow Connector 41"/>
          <p:cNvCxnSpPr>
            <a:endCxn id="35" idx="0"/>
          </p:cNvCxnSpPr>
          <p:nvPr/>
        </p:nvCxnSpPr>
        <p:spPr>
          <a:xfrm rot="10800000" flipV="1">
            <a:off x="2077970" y="4363328"/>
            <a:ext cx="1754160" cy="541192"/>
          </a:xfrm>
          <a:prstGeom prst="bentConnector2">
            <a:avLst/>
          </a:prstGeom>
          <a:ln>
            <a:solidFill>
              <a:schemeClr val="tx1"/>
            </a:solidFill>
            <a:prstDash val="dot"/>
            <a:tailEnd type="arrow"/>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40" idx="2"/>
          </p:cNvCxnSpPr>
          <p:nvPr/>
        </p:nvCxnSpPr>
        <p:spPr>
          <a:xfrm rot="16200000" flipH="1">
            <a:off x="3446577" y="4394568"/>
            <a:ext cx="881845" cy="111123"/>
          </a:xfrm>
          <a:prstGeom prst="bentConnector3">
            <a:avLst>
              <a:gd name="adj1" fmla="val 42799"/>
            </a:avLst>
          </a:prstGeom>
          <a:ln>
            <a:solidFill>
              <a:srgbClr val="000000"/>
            </a:solidFill>
            <a:prstDash val="dot"/>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3705130" y="4388591"/>
            <a:ext cx="1266806" cy="523868"/>
          </a:xfrm>
          <a:prstGeom prst="bentConnector2">
            <a:avLst/>
          </a:prstGeom>
          <a:ln>
            <a:solidFill>
              <a:srgbClr val="000000"/>
            </a:solidFill>
            <a:prstDash val="dot"/>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a:off x="4706828" y="4388589"/>
            <a:ext cx="1066782" cy="531011"/>
          </a:xfrm>
          <a:prstGeom prst="bentConnector2">
            <a:avLst/>
          </a:prstGeom>
          <a:ln>
            <a:solidFill>
              <a:srgbClr val="000000"/>
            </a:solidFill>
            <a:prstDash val="dot"/>
            <a:tailEnd type="arrow"/>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1" idx="1"/>
            <a:endCxn id="55" idx="0"/>
          </p:cNvCxnSpPr>
          <p:nvPr/>
        </p:nvCxnSpPr>
        <p:spPr>
          <a:xfrm rot="10800000" flipV="1">
            <a:off x="920631" y="3118612"/>
            <a:ext cx="1832013" cy="1618424"/>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49" name="Elbow Connector 48"/>
          <p:cNvCxnSpPr>
            <a:stCxn id="30" idx="3"/>
            <a:endCxn id="31" idx="0"/>
          </p:cNvCxnSpPr>
          <p:nvPr/>
        </p:nvCxnSpPr>
        <p:spPr>
          <a:xfrm>
            <a:off x="1778538" y="2622499"/>
            <a:ext cx="2053588" cy="285772"/>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50" name="Rounded Rectangle 49"/>
          <p:cNvSpPr/>
          <p:nvPr/>
        </p:nvSpPr>
        <p:spPr>
          <a:xfrm>
            <a:off x="1569976" y="5707811"/>
            <a:ext cx="4746548" cy="420687"/>
          </a:xfrm>
          <a:prstGeom prst="round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lIns="91424" tIns="45713" rIns="91424" bIns="45713" rtlCol="0" anchor="ctr"/>
          <a:lstStyle/>
          <a:p>
            <a:pPr algn="ctr" defTabSz="914247"/>
            <a:r>
              <a:rPr lang="en-US" sz="1100" dirty="0">
                <a:solidFill>
                  <a:srgbClr val="000000"/>
                </a:solidFill>
                <a:cs typeface="Adobe Clean Light"/>
              </a:rPr>
              <a:t>CONTENT DELIVERY BACKEND</a:t>
            </a:r>
          </a:p>
        </p:txBody>
      </p:sp>
      <p:cxnSp>
        <p:nvCxnSpPr>
          <p:cNvPr id="51" name="Elbow Connector 50"/>
          <p:cNvCxnSpPr>
            <a:stCxn id="50" idx="1"/>
            <a:endCxn id="30" idx="1"/>
          </p:cNvCxnSpPr>
          <p:nvPr/>
        </p:nvCxnSpPr>
        <p:spPr>
          <a:xfrm rot="10800000">
            <a:off x="821677" y="2622501"/>
            <a:ext cx="748305" cy="3295655"/>
          </a:xfrm>
          <a:prstGeom prst="bentConnector3">
            <a:avLst>
              <a:gd name="adj1" fmla="val 172720"/>
            </a:avLst>
          </a:prstGeom>
          <a:ln>
            <a:tailEnd type="arrow"/>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34" idx="2"/>
            <a:endCxn id="50" idx="0"/>
          </p:cNvCxnSpPr>
          <p:nvPr/>
        </p:nvCxnSpPr>
        <p:spPr>
          <a:xfrm>
            <a:off x="3943250" y="5478405"/>
            <a:ext cx="0" cy="22940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7124019" y="4724129"/>
            <a:ext cx="4444253" cy="783251"/>
          </a:xfrm>
          <a:prstGeom prst="rect">
            <a:avLst/>
          </a:prstGeom>
          <a:noFill/>
        </p:spPr>
        <p:txBody>
          <a:bodyPr wrap="square" lIns="0" tIns="0" rIns="0" bIns="0" rtlCol="0" anchor="t" anchorCtr="0">
            <a:noAutofit/>
          </a:bodyPr>
          <a:lstStyle>
            <a:defPPr>
              <a:defRPr lang="en-US"/>
            </a:defPPr>
            <a:lvl1pPr>
              <a:defRPr sz="1100">
                <a:solidFill>
                  <a:schemeClr val="tx1">
                    <a:lumMod val="65000"/>
                    <a:lumOff val="35000"/>
                  </a:schemeClr>
                </a:solidFill>
              </a:defRPr>
            </a:lvl1pPr>
          </a:lstStyle>
          <a:p>
            <a:pPr defTabSz="914247"/>
            <a:r>
              <a:rPr lang="en-US" sz="2000" dirty="0">
                <a:solidFill>
                  <a:srgbClr val="000000"/>
                </a:solidFill>
                <a:cs typeface="Adobe Clean Light"/>
              </a:rPr>
              <a:t>Benefit</a:t>
            </a:r>
            <a:r>
              <a:rPr lang="en-US" sz="2000" dirty="0">
                <a:solidFill>
                  <a:srgbClr val="000000"/>
                </a:solidFill>
                <a:latin typeface="Adobe Clean Light"/>
                <a:cs typeface="Adobe Clean Light"/>
              </a:rPr>
              <a:t>: “If you convert this AB activity to an AP activity, you can expect x% lift or $x additional revenue.</a:t>
            </a:r>
            <a:endParaRPr lang="en-US" sz="2000" dirty="0">
              <a:solidFill>
                <a:prstClr val="white">
                  <a:lumMod val="50000"/>
                </a:prstClr>
              </a:solidFill>
              <a:latin typeface="Adobe Clean Light"/>
              <a:cs typeface="Adobe Clean Light"/>
            </a:endParaRPr>
          </a:p>
        </p:txBody>
      </p:sp>
      <p:sp>
        <p:nvSpPr>
          <p:cNvPr id="55" name="Rounded Rectangle 54"/>
          <p:cNvSpPr/>
          <p:nvPr/>
        </p:nvSpPr>
        <p:spPr>
          <a:xfrm>
            <a:off x="390861" y="4737042"/>
            <a:ext cx="1059537" cy="741367"/>
          </a:xfrm>
          <a:prstGeom prst="round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lIns="91424" tIns="45713" rIns="91424" bIns="45713" rtlCol="0" anchor="t"/>
          <a:lstStyle/>
          <a:p>
            <a:pPr algn="ctr" defTabSz="914247"/>
            <a:endParaRPr lang="en-US" sz="1600" dirty="0">
              <a:solidFill>
                <a:srgbClr val="000000"/>
              </a:solidFill>
              <a:latin typeface="Adobe Clean Light"/>
              <a:cs typeface="Adobe Clean Light"/>
            </a:endParaRPr>
          </a:p>
        </p:txBody>
      </p:sp>
      <p:sp>
        <p:nvSpPr>
          <p:cNvPr id="56" name="Rounded Rectangle 55"/>
          <p:cNvSpPr/>
          <p:nvPr/>
        </p:nvSpPr>
        <p:spPr>
          <a:xfrm>
            <a:off x="502780" y="4904526"/>
            <a:ext cx="792146" cy="420687"/>
          </a:xfrm>
          <a:prstGeom prst="roundRect">
            <a:avLst/>
          </a:prstGeom>
          <a:solidFill>
            <a:schemeClr val="accent2">
              <a:lumMod val="60000"/>
              <a:lumOff val="40000"/>
            </a:schemeClr>
          </a:solid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lIns="91424" tIns="45713" rIns="91424" bIns="45713" rtlCol="0" anchor="ctr"/>
          <a:lstStyle/>
          <a:p>
            <a:pPr algn="ctr" defTabSz="914247"/>
            <a:r>
              <a:rPr lang="en-US" sz="1100" dirty="0">
                <a:solidFill>
                  <a:srgbClr val="000000"/>
                </a:solidFill>
                <a:cs typeface="Adobe Clean Light"/>
              </a:rPr>
              <a:t>AB…N</a:t>
            </a:r>
          </a:p>
        </p:txBody>
      </p:sp>
      <p:cxnSp>
        <p:nvCxnSpPr>
          <p:cNvPr id="62" name="Elbow Connector 61"/>
          <p:cNvCxnSpPr>
            <a:stCxn id="40" idx="2"/>
            <a:endCxn id="36" idx="0"/>
          </p:cNvCxnSpPr>
          <p:nvPr/>
        </p:nvCxnSpPr>
        <p:spPr>
          <a:xfrm rot="5400000">
            <a:off x="2955764" y="4028346"/>
            <a:ext cx="895313" cy="857047"/>
          </a:xfrm>
          <a:prstGeom prst="bentConnector3">
            <a:avLst>
              <a:gd name="adj1" fmla="val 39684"/>
            </a:avLst>
          </a:prstGeom>
          <a:ln>
            <a:solidFill>
              <a:srgbClr val="000000"/>
            </a:solidFill>
            <a:prstDash val="dot"/>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20630" y="5488885"/>
            <a:ext cx="0" cy="42927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5339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5"/>
            <a:ext cx="12188825" cy="1054641"/>
          </a:xfrm>
          <a:prstGeom prst="rect">
            <a:avLst/>
          </a:prstGeom>
          <a:solidFill>
            <a:schemeClr val="bg2">
              <a:lumMod val="25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lIns="91424" tIns="45713" rIns="91424" bIns="45713" rtlCol="0" anchor="ctr"/>
          <a:lstStyle/>
          <a:p>
            <a:pPr algn="ctr" defTabSz="914247"/>
            <a:endParaRPr lang="en-US" sz="1900" dirty="0">
              <a:solidFill>
                <a:prstClr val="white"/>
              </a:solidFill>
            </a:endParaRPr>
          </a:p>
        </p:txBody>
      </p:sp>
      <p:sp>
        <p:nvSpPr>
          <p:cNvPr id="2" name="Title 1"/>
          <p:cNvSpPr>
            <a:spLocks noGrp="1"/>
          </p:cNvSpPr>
          <p:nvPr>
            <p:ph type="title"/>
          </p:nvPr>
        </p:nvSpPr>
        <p:spPr>
          <a:xfrm>
            <a:off x="156606" y="57213"/>
            <a:ext cx="11579384" cy="952579"/>
          </a:xfrm>
        </p:spPr>
        <p:txBody>
          <a:bodyPr/>
          <a:lstStyle/>
          <a:p>
            <a:r>
              <a:rPr lang="en-US" dirty="0" smtClean="0"/>
              <a:t>Coming in mid-2016: Bring Your Own Model (PMML)</a:t>
            </a:r>
            <a:endParaRPr lang="en-US"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solidFill>
                  <a:prstClr val="white"/>
                </a:solidFill>
              </a:rPr>
              <a:pPr algn="ctr"/>
              <a:t>46</a:t>
            </a:fld>
            <a:endParaRPr lang="en-US" dirty="0">
              <a:solidFill>
                <a:prstClr val="white"/>
              </a:solidFill>
            </a:endParaRPr>
          </a:p>
        </p:txBody>
      </p:sp>
      <p:sp>
        <p:nvSpPr>
          <p:cNvPr id="15" name="TextBox 14"/>
          <p:cNvSpPr txBox="1"/>
          <p:nvPr/>
        </p:nvSpPr>
        <p:spPr>
          <a:xfrm>
            <a:off x="319589" y="1275663"/>
            <a:ext cx="6157539" cy="1047372"/>
          </a:xfrm>
          <a:prstGeom prst="rect">
            <a:avLst/>
          </a:prstGeom>
          <a:noFill/>
        </p:spPr>
        <p:txBody>
          <a:bodyPr wrap="square" lIns="0" tIns="0" rIns="0" bIns="0" rtlCol="0" anchor="t" anchorCtr="0">
            <a:noAutofit/>
          </a:bodyPr>
          <a:lstStyle>
            <a:defPPr>
              <a:defRPr lang="en-US"/>
            </a:defPPr>
            <a:lvl1pPr>
              <a:defRPr sz="1100">
                <a:solidFill>
                  <a:schemeClr val="tx1">
                    <a:lumMod val="65000"/>
                    <a:lumOff val="35000"/>
                  </a:schemeClr>
                </a:solidFill>
              </a:defRPr>
            </a:lvl1pPr>
          </a:lstStyle>
          <a:p>
            <a:pPr defTabSz="914247"/>
            <a:r>
              <a:rPr lang="en-US" sz="2800" b="1" dirty="0">
                <a:solidFill>
                  <a:srgbClr val="000000"/>
                </a:solidFill>
                <a:latin typeface="Adobe Clean Light"/>
                <a:cs typeface="Adobe Clean Light"/>
              </a:rPr>
              <a:t>Upload Custom Models To Target</a:t>
            </a:r>
          </a:p>
          <a:p>
            <a:pPr defTabSz="914247">
              <a:lnSpc>
                <a:spcPct val="120000"/>
              </a:lnSpc>
            </a:pPr>
            <a:r>
              <a:rPr lang="en-US" b="1" dirty="0">
                <a:solidFill>
                  <a:prstClr val="white">
                    <a:lumMod val="50000"/>
                  </a:prstClr>
                </a:solidFill>
                <a:latin typeface="Adobe Clean Light"/>
                <a:cs typeface="Adobe Clean Light"/>
              </a:rPr>
              <a:t>Target will allow two types of machine-learning models exposed through PMML standard and support the ability to upload custom PMML models  for </a:t>
            </a:r>
            <a:r>
              <a:rPr lang="en-US" b="1" dirty="0" err="1">
                <a:solidFill>
                  <a:prstClr val="white">
                    <a:lumMod val="50000"/>
                  </a:prstClr>
                </a:solidFill>
                <a:latin typeface="Adobe Clean Light"/>
                <a:cs typeface="Adobe Clean Light"/>
              </a:rPr>
              <a:t>realtime</a:t>
            </a:r>
            <a:r>
              <a:rPr lang="en-US" b="1" dirty="0">
                <a:solidFill>
                  <a:prstClr val="white">
                    <a:lumMod val="50000"/>
                  </a:prstClr>
                </a:solidFill>
                <a:latin typeface="Adobe Clean Light"/>
                <a:cs typeface="Adobe Clean Light"/>
              </a:rPr>
              <a:t> </a:t>
            </a:r>
            <a:r>
              <a:rPr lang="en-US" b="1" dirty="0" err="1">
                <a:solidFill>
                  <a:prstClr val="white">
                    <a:lumMod val="50000"/>
                  </a:prstClr>
                </a:solidFill>
                <a:latin typeface="Adobe Clean Light"/>
                <a:cs typeface="Adobe Clean Light"/>
              </a:rPr>
              <a:t>decisioning</a:t>
            </a:r>
            <a:r>
              <a:rPr lang="en-US" b="1" dirty="0">
                <a:solidFill>
                  <a:prstClr val="white">
                    <a:lumMod val="50000"/>
                  </a:prstClr>
                </a:solidFill>
                <a:latin typeface="Adobe Clean Light"/>
                <a:cs typeface="Adobe Clean Light"/>
              </a:rPr>
              <a:t>. This enables our clients to utilize the intelligence of their data-science teams to be used for campaign targeting.</a:t>
            </a:r>
          </a:p>
          <a:p>
            <a:pPr defTabSz="914247">
              <a:lnSpc>
                <a:spcPct val="120000"/>
              </a:lnSpc>
            </a:pPr>
            <a:endParaRPr lang="en-US" b="1" dirty="0">
              <a:solidFill>
                <a:prstClr val="white">
                  <a:lumMod val="50000"/>
                </a:prstClr>
              </a:solidFill>
              <a:latin typeface="Adobe Clean Light"/>
              <a:cs typeface="Adobe Clean Light"/>
            </a:endParaRPr>
          </a:p>
          <a:p>
            <a:pPr defTabSz="914247">
              <a:lnSpc>
                <a:spcPct val="120000"/>
              </a:lnSpc>
            </a:pPr>
            <a:r>
              <a:rPr lang="en-US" b="1" dirty="0">
                <a:solidFill>
                  <a:prstClr val="white">
                    <a:lumMod val="50000"/>
                  </a:prstClr>
                </a:solidFill>
                <a:latin typeface="Adobe Clean Light"/>
                <a:cs typeface="Adobe Clean Light"/>
              </a:rPr>
              <a:t>Using the offline evaluation framework, we can also evaluate the custom PPML model without actually directing live traffic to it.</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119" y="1370776"/>
            <a:ext cx="1595979" cy="85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650699" y="2497204"/>
            <a:ext cx="5690798" cy="3496477"/>
            <a:chOff x="5810450" y="2794785"/>
            <a:chExt cx="5690798" cy="3496477"/>
          </a:xfrm>
        </p:grpSpPr>
        <p:grpSp>
          <p:nvGrpSpPr>
            <p:cNvPr id="14" name="Group 13"/>
            <p:cNvGrpSpPr/>
            <p:nvPr/>
          </p:nvGrpSpPr>
          <p:grpSpPr>
            <a:xfrm>
              <a:off x="5810450" y="3024188"/>
              <a:ext cx="5690798" cy="3037671"/>
              <a:chOff x="6707078" y="3698882"/>
              <a:chExt cx="4746548" cy="2533643"/>
            </a:xfrm>
          </p:grpSpPr>
          <p:grpSp>
            <p:nvGrpSpPr>
              <p:cNvPr id="18" name="Group 17"/>
              <p:cNvGrpSpPr/>
              <p:nvPr/>
            </p:nvGrpSpPr>
            <p:grpSpPr>
              <a:xfrm>
                <a:off x="6707078" y="4841068"/>
                <a:ext cx="4746548" cy="741367"/>
                <a:chOff x="6699141" y="4875205"/>
                <a:chExt cx="4746548" cy="741367"/>
              </a:xfrm>
            </p:grpSpPr>
            <p:sp>
              <p:nvSpPr>
                <p:cNvPr id="30" name="Rounded Rectangle 29"/>
                <p:cNvSpPr/>
                <p:nvPr/>
              </p:nvSpPr>
              <p:spPr>
                <a:xfrm>
                  <a:off x="6699141" y="4875205"/>
                  <a:ext cx="4746548" cy="741367"/>
                </a:xfrm>
                <a:prstGeom prst="round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t"/>
                <a:lstStyle/>
                <a:p>
                  <a:pPr algn="ctr" defTabSz="914247"/>
                  <a:endParaRPr lang="en-US" sz="1600" dirty="0">
                    <a:solidFill>
                      <a:srgbClr val="000000"/>
                    </a:solidFill>
                    <a:latin typeface="Adobe Clean Light"/>
                    <a:cs typeface="Adobe Clean Light"/>
                  </a:endParaRPr>
                </a:p>
              </p:txBody>
            </p:sp>
            <p:sp>
              <p:nvSpPr>
                <p:cNvPr id="31" name="Rounded Rectangle 30"/>
                <p:cNvSpPr/>
                <p:nvPr/>
              </p:nvSpPr>
              <p:spPr>
                <a:xfrm>
                  <a:off x="6811060" y="5042689"/>
                  <a:ext cx="792146" cy="420687"/>
                </a:xfrm>
                <a:prstGeom prst="roundRect">
                  <a:avLst/>
                </a:prstGeom>
                <a:solidFill>
                  <a:schemeClr val="accent2">
                    <a:lumMod val="60000"/>
                    <a:lumOff val="40000"/>
                  </a:schemeClr>
                </a:solid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1500" b="1" dirty="0">
                      <a:solidFill>
                        <a:srgbClr val="000000"/>
                      </a:solidFill>
                      <a:cs typeface="Adobe Clean Light"/>
                    </a:rPr>
                    <a:t>PMML</a:t>
                  </a:r>
                </a:p>
              </p:txBody>
            </p:sp>
            <p:sp>
              <p:nvSpPr>
                <p:cNvPr id="32" name="Rounded Rectangle 31"/>
                <p:cNvSpPr/>
                <p:nvPr/>
              </p:nvSpPr>
              <p:spPr>
                <a:xfrm>
                  <a:off x="7675436" y="5042689"/>
                  <a:ext cx="857237" cy="420687"/>
                </a:xfrm>
                <a:prstGeom prst="roundRect">
                  <a:avLst/>
                </a:prstGeom>
                <a:solidFill>
                  <a:schemeClr val="accent1">
                    <a:lumMod val="60000"/>
                    <a:lumOff val="40000"/>
                  </a:schemeClr>
                </a:solid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1100" dirty="0">
                      <a:solidFill>
                        <a:srgbClr val="000000"/>
                      </a:solidFill>
                      <a:cs typeface="Adobe Clean Light"/>
                    </a:rPr>
                    <a:t>RESIDUAL VARIANCE</a:t>
                  </a:r>
                </a:p>
              </p:txBody>
            </p:sp>
            <p:sp>
              <p:nvSpPr>
                <p:cNvPr id="33" name="Rounded Rectangle 32"/>
                <p:cNvSpPr/>
                <p:nvPr/>
              </p:nvSpPr>
              <p:spPr>
                <a:xfrm>
                  <a:off x="8604109" y="5042689"/>
                  <a:ext cx="984235" cy="420687"/>
                </a:xfrm>
                <a:prstGeom prst="roundRect">
                  <a:avLst/>
                </a:prstGeom>
                <a:solidFill>
                  <a:schemeClr val="accent1">
                    <a:lumMod val="60000"/>
                    <a:lumOff val="40000"/>
                  </a:schemeClr>
                </a:solid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1100" dirty="0">
                      <a:solidFill>
                        <a:srgbClr val="000000"/>
                      </a:solidFill>
                      <a:cs typeface="Adobe Clean Light"/>
                    </a:rPr>
                    <a:t>LOGISTIC REGRESSION</a:t>
                  </a:r>
                </a:p>
              </p:txBody>
            </p:sp>
            <p:sp>
              <p:nvSpPr>
                <p:cNvPr id="34" name="Rounded Rectangle 33"/>
                <p:cNvSpPr/>
                <p:nvPr/>
              </p:nvSpPr>
              <p:spPr>
                <a:xfrm>
                  <a:off x="9677245" y="5042689"/>
                  <a:ext cx="847709" cy="420687"/>
                </a:xfrm>
                <a:prstGeom prst="roundRect">
                  <a:avLst/>
                </a:prstGeom>
                <a:solidFill>
                  <a:schemeClr val="accent1">
                    <a:lumMod val="60000"/>
                    <a:lumOff val="40000"/>
                  </a:schemeClr>
                </a:solid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1100" dirty="0">
                      <a:solidFill>
                        <a:srgbClr val="000000"/>
                      </a:solidFill>
                      <a:cs typeface="Adobe Clean Light"/>
                    </a:rPr>
                    <a:t>NEURAL NETWORK</a:t>
                  </a:r>
                </a:p>
              </p:txBody>
            </p:sp>
            <p:sp>
              <p:nvSpPr>
                <p:cNvPr id="35" name="Rounded Rectangle 34"/>
                <p:cNvSpPr/>
                <p:nvPr/>
              </p:nvSpPr>
              <p:spPr>
                <a:xfrm>
                  <a:off x="10597981" y="5049831"/>
                  <a:ext cx="577838" cy="420687"/>
                </a:xfrm>
                <a:prstGeom prst="roundRect">
                  <a:avLst/>
                </a:prstGeom>
                <a:solidFill>
                  <a:schemeClr val="accent1">
                    <a:lumMod val="60000"/>
                    <a:lumOff val="40000"/>
                  </a:schemeClr>
                </a:solid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1100" dirty="0">
                      <a:solidFill>
                        <a:srgbClr val="000000"/>
                      </a:solidFill>
                      <a:cs typeface="Adobe Clean Light"/>
                    </a:rPr>
                    <a:t>RF</a:t>
                  </a:r>
                </a:p>
              </p:txBody>
            </p:sp>
          </p:grpSp>
          <p:sp>
            <p:nvSpPr>
              <p:cNvPr id="19" name="Rounded Rectangle 18"/>
              <p:cNvSpPr/>
              <p:nvPr/>
            </p:nvSpPr>
            <p:spPr>
              <a:xfrm>
                <a:off x="7889746" y="3698882"/>
                <a:ext cx="2158964" cy="420687"/>
              </a:xfrm>
              <a:prstGeom prst="round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1100" dirty="0">
                    <a:solidFill>
                      <a:srgbClr val="000000"/>
                    </a:solidFill>
                    <a:cs typeface="Adobe Clean Light"/>
                  </a:rPr>
                  <a:t>AP OFFLINE EVALUATOR</a:t>
                </a:r>
              </a:p>
            </p:txBody>
          </p:sp>
          <p:cxnSp>
            <p:nvCxnSpPr>
              <p:cNvPr id="21" name="Elbow Connector 20"/>
              <p:cNvCxnSpPr/>
              <p:nvPr/>
            </p:nvCxnSpPr>
            <p:spPr>
              <a:xfrm rot="5400000">
                <a:off x="8009200" y="4046933"/>
                <a:ext cx="1024727" cy="898514"/>
              </a:xfrm>
              <a:prstGeom prst="bentConnector3">
                <a:avLst>
                  <a:gd name="adj1" fmla="val 50000"/>
                </a:avLst>
              </a:prstGeom>
              <a:ln>
                <a:solidFill>
                  <a:schemeClr val="tx1"/>
                </a:solidFill>
                <a:prstDash val="dot"/>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9" idx="2"/>
              </p:cNvCxnSpPr>
              <p:nvPr/>
            </p:nvCxnSpPr>
            <p:spPr>
              <a:xfrm rot="16200000" flipH="1">
                <a:off x="8583867" y="4504929"/>
                <a:ext cx="881845" cy="111123"/>
              </a:xfrm>
              <a:prstGeom prst="bentConnector3">
                <a:avLst>
                  <a:gd name="adj1" fmla="val 42799"/>
                </a:avLst>
              </a:prstGeom>
              <a:ln>
                <a:solidFill>
                  <a:srgbClr val="000000"/>
                </a:solidFill>
                <a:prstDash val="dot"/>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a:off x="8842231" y="4492622"/>
                <a:ext cx="1266806" cy="523868"/>
              </a:xfrm>
              <a:prstGeom prst="bentConnector2">
                <a:avLst/>
              </a:prstGeom>
              <a:ln>
                <a:solidFill>
                  <a:srgbClr val="000000"/>
                </a:solidFill>
                <a:prstDash val="dot"/>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a:off x="9843929" y="4492622"/>
                <a:ext cx="1066782" cy="531010"/>
              </a:xfrm>
              <a:prstGeom prst="bentConnector2">
                <a:avLst/>
              </a:prstGeom>
              <a:ln>
                <a:solidFill>
                  <a:srgbClr val="000000"/>
                </a:solidFill>
                <a:prstDash val="dot"/>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2"/>
                <a:endCxn id="31" idx="0"/>
              </p:cNvCxnSpPr>
              <p:nvPr/>
            </p:nvCxnSpPr>
            <p:spPr>
              <a:xfrm rot="5400000">
                <a:off x="7647658" y="3686981"/>
                <a:ext cx="888983" cy="1754158"/>
              </a:xfrm>
              <a:prstGeom prst="bentConnector3">
                <a:avLst>
                  <a:gd name="adj1" fmla="val 41964"/>
                </a:avLst>
              </a:prstGeom>
              <a:ln>
                <a:tailEnd type="arrow"/>
              </a:ln>
            </p:spPr>
            <p:style>
              <a:lnRef idx="1">
                <a:schemeClr val="dk1"/>
              </a:lnRef>
              <a:fillRef idx="0">
                <a:schemeClr val="dk1"/>
              </a:fillRef>
              <a:effectRef idx="0">
                <a:schemeClr val="dk1"/>
              </a:effectRef>
              <a:fontRef idx="minor">
                <a:schemeClr val="tx1"/>
              </a:fontRef>
            </p:style>
          </p:cxnSp>
          <p:sp>
            <p:nvSpPr>
              <p:cNvPr id="27" name="Rounded Rectangle 26"/>
              <p:cNvSpPr/>
              <p:nvPr/>
            </p:nvSpPr>
            <p:spPr>
              <a:xfrm>
                <a:off x="6707078" y="5811838"/>
                <a:ext cx="4746547" cy="420687"/>
              </a:xfrm>
              <a:prstGeom prst="round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defTabSz="914247"/>
                <a:r>
                  <a:rPr lang="en-US" sz="1100" dirty="0">
                    <a:solidFill>
                      <a:srgbClr val="000000"/>
                    </a:solidFill>
                    <a:cs typeface="Adobe Clean Light"/>
                  </a:rPr>
                  <a:t>CONTENT DELIVERY BACKEND</a:t>
                </a:r>
              </a:p>
            </p:txBody>
          </p:sp>
          <p:cxnSp>
            <p:nvCxnSpPr>
              <p:cNvPr id="29" name="Straight Arrow Connector 28"/>
              <p:cNvCxnSpPr>
                <a:stCxn id="30" idx="2"/>
                <a:endCxn id="27" idx="0"/>
              </p:cNvCxnSpPr>
              <p:nvPr/>
            </p:nvCxnSpPr>
            <p:spPr>
              <a:xfrm>
                <a:off x="9080352" y="5582435"/>
                <a:ext cx="0" cy="22940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cxnSp>
          <p:nvCxnSpPr>
            <p:cNvPr id="36" name="Straight Arrow Connector 35"/>
            <p:cNvCxnSpPr/>
            <p:nvPr/>
          </p:nvCxnSpPr>
          <p:spPr>
            <a:xfrm>
              <a:off x="8524528" y="2794785"/>
              <a:ext cx="0" cy="22940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8655849" y="6061859"/>
              <a:ext cx="0" cy="22940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99824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Suggested algorithms based on page and industry</a:t>
            </a:r>
            <a:endParaRPr lang="en-US" dirty="0">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17920"/>
            <a:ext cx="12188825" cy="640080"/>
          </a:xfrm>
          <a:prstGeom prst="rect">
            <a:avLst/>
          </a:prstGeom>
        </p:spPr>
      </p:pic>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rPr>
              <a:pPr algn="ctr"/>
              <a:t>47</a:t>
            </a:fld>
            <a:endParaRPr lang="en-US" dirty="0">
              <a:solidFill>
                <a:prstClr val="white"/>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76" b="4645"/>
          <a:stretch/>
        </p:blipFill>
        <p:spPr>
          <a:xfrm>
            <a:off x="0" y="780359"/>
            <a:ext cx="12188825" cy="6077713"/>
          </a:xfrm>
          <a:prstGeom prst="rect">
            <a:avLst/>
          </a:prstGeom>
        </p:spPr>
      </p:pic>
    </p:spTree>
    <p:extLst>
      <p:ext uri="{BB962C8B-B14F-4D97-AF65-F5344CB8AC3E}">
        <p14:creationId xmlns:p14="http://schemas.microsoft.com/office/powerpoint/2010/main" val="3513952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migrating from Adobe Target Classic (</a:t>
            </a:r>
            <a:r>
              <a:rPr lang="en-US" dirty="0" err="1" smtClean="0"/>
              <a:t>Test&amp;Target</a:t>
            </a:r>
            <a:r>
              <a:rPr lang="en-US" dirty="0" smtClean="0"/>
              <a:t>) to Premium</a:t>
            </a:r>
            <a:endParaRPr lang="en-US" dirty="0"/>
          </a:p>
        </p:txBody>
      </p:sp>
      <p:sp>
        <p:nvSpPr>
          <p:cNvPr id="5" name="Rectangle 4"/>
          <p:cNvSpPr/>
          <p:nvPr/>
        </p:nvSpPr>
        <p:spPr>
          <a:xfrm>
            <a:off x="0" y="780116"/>
            <a:ext cx="12188825" cy="5661559"/>
          </a:xfrm>
          <a:prstGeom prst="rect">
            <a:avLst/>
          </a:prstGeom>
          <a:gradFill flip="none" rotWithShape="1">
            <a:gsLst>
              <a:gs pos="0">
                <a:schemeClr val="bg1">
                  <a:lumMod val="50000"/>
                  <a:alpha val="69000"/>
                </a:schemeClr>
              </a:gs>
              <a:gs pos="55000">
                <a:schemeClr val="bg1">
                  <a:alpha val="69000"/>
                </a:schemeClr>
              </a:gs>
              <a:gs pos="100000">
                <a:schemeClr val="bg1">
                  <a:lumMod val="65000"/>
                  <a:alpha val="69000"/>
                </a:schemeClr>
              </a:gs>
            </a:gsLst>
            <a:path path="circle">
              <a:fillToRect r="100000" b="100000"/>
            </a:path>
            <a:tileRect l="-100000" t="-100000"/>
          </a:gra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90568" tIns="45285" rIns="90568" bIns="45285" spcCol="0" rtlCol="0" anchor="ctr"/>
          <a:lstStyle/>
          <a:p>
            <a:pPr algn="ctr" defTabSz="906157"/>
            <a:endParaRPr lang="en-US" sz="1900">
              <a:solidFill>
                <a:prstClr val="white"/>
              </a:solidFill>
            </a:endParaRPr>
          </a:p>
        </p:txBody>
      </p:sp>
      <p:sp>
        <p:nvSpPr>
          <p:cNvPr id="3" name="Content Placeholder 2"/>
          <p:cNvSpPr>
            <a:spLocks noGrp="1"/>
          </p:cNvSpPr>
          <p:nvPr>
            <p:ph idx="1"/>
          </p:nvPr>
        </p:nvSpPr>
        <p:spPr/>
        <p:txBody>
          <a:bodyPr>
            <a:normAutofit/>
          </a:bodyPr>
          <a:lstStyle/>
          <a:p>
            <a:r>
              <a:rPr lang="en-US" sz="2133" dirty="0"/>
              <a:t>Marketer &amp; Developer UI: Native access to guided visual workflow and developer tools</a:t>
            </a:r>
          </a:p>
          <a:p>
            <a:r>
              <a:rPr lang="en-US" sz="2133" dirty="0"/>
              <a:t>Unified Interface with digital governance safeguards (support for core optimization team)</a:t>
            </a:r>
          </a:p>
          <a:p>
            <a:r>
              <a:rPr lang="en-US" sz="2133" dirty="0"/>
              <a:t>Ability to democratize &amp; expand optimization reach within broader organization</a:t>
            </a:r>
          </a:p>
          <a:p>
            <a:r>
              <a:rPr lang="en-US" sz="2133" dirty="0"/>
              <a:t>Reimagined, redeveloped features with enhancements  </a:t>
            </a:r>
          </a:p>
          <a:p>
            <a:r>
              <a:rPr lang="en-US" sz="2133" dirty="0"/>
              <a:t>Roadmap of enhancements for Premium capabilities e.g. Automation, Guided Optimization</a:t>
            </a:r>
          </a:p>
          <a:p>
            <a:r>
              <a:rPr lang="en-US" sz="2133" dirty="0"/>
              <a:t>Server-to-server Analytics integration providing shared audience segments and enhanced reporting</a:t>
            </a:r>
          </a:p>
          <a:p>
            <a:r>
              <a:rPr lang="en-US" sz="2133" dirty="0"/>
              <a:t>Streamlined implementation across channels</a:t>
            </a:r>
          </a:p>
          <a:p>
            <a:r>
              <a:rPr lang="en-US" sz="2133" dirty="0"/>
              <a:t>Flat annual fee pricing for unlimited activities (using same page view evaluation as Analytics)</a:t>
            </a:r>
          </a:p>
          <a:p>
            <a:r>
              <a:rPr lang="en-US" sz="2133" dirty="0"/>
              <a:t>APIs for Target </a:t>
            </a:r>
            <a:r>
              <a:rPr lang="en-US" sz="2133" dirty="0" smtClean="0"/>
              <a:t>Everywhere (server-side </a:t>
            </a:r>
            <a:r>
              <a:rPr lang="en-US" sz="2133" dirty="0"/>
              <a:t>delivery, Target for Internet-enabled screens - </a:t>
            </a:r>
            <a:r>
              <a:rPr lang="en-US" sz="2133" dirty="0" err="1"/>
              <a:t>IoT</a:t>
            </a:r>
            <a:r>
              <a:rPr lang="en-US" sz="2133" dirty="0" smtClean="0"/>
              <a:t>)</a:t>
            </a:r>
          </a:p>
          <a:p>
            <a:r>
              <a:rPr lang="en-US" sz="2133" dirty="0" smtClean="0"/>
              <a:t>Benefits of Embedded Integrations, SSO, Core Services &amp; much more in Adobe Marketing Cloud </a:t>
            </a:r>
            <a:endParaRPr lang="en-US" sz="2133" dirty="0"/>
          </a:p>
          <a:p>
            <a:endParaRPr lang="en-US" sz="2133" dirty="0"/>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solidFill>
                  <a:prstClr val="white"/>
                </a:solidFill>
              </a:rPr>
              <a:pPr algn="ctr"/>
              <a:t>48</a:t>
            </a:fld>
            <a:endParaRPr lang="en-US" dirty="0">
              <a:solidFill>
                <a:prstClr val="white"/>
              </a:solidFill>
            </a:endParaRPr>
          </a:p>
        </p:txBody>
      </p:sp>
    </p:spTree>
    <p:extLst>
      <p:ext uri="{BB962C8B-B14F-4D97-AF65-F5344CB8AC3E}">
        <p14:creationId xmlns:p14="http://schemas.microsoft.com/office/powerpoint/2010/main" val="2351785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302" y="772437"/>
            <a:ext cx="10660292" cy="57705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Slide Number Placeholder 3"/>
          <p:cNvSpPr>
            <a:spLocks noGrp="1"/>
          </p:cNvSpPr>
          <p:nvPr>
            <p:ph type="sldNum" sz="quarter" idx="12"/>
          </p:nvPr>
        </p:nvSpPr>
        <p:spPr/>
        <p:txBody>
          <a:bodyPr/>
          <a:lstStyle/>
          <a:p>
            <a:pPr>
              <a:defRPr/>
            </a:pPr>
            <a:fld id="{42D8A433-292E-4442-AA31-114DCB2CF894}" type="slidenum">
              <a:rPr lang="en-US" smtClean="0">
                <a:solidFill>
                  <a:srgbClr val="000000"/>
                </a:solidFill>
              </a:rPr>
              <a:pPr>
                <a:defRPr/>
              </a:pPr>
              <a:t>49</a:t>
            </a:fld>
            <a:endParaRPr lang="en-US">
              <a:solidFill>
                <a:srgbClr val="000000"/>
              </a:solidFill>
            </a:endParaRPr>
          </a:p>
        </p:txBody>
      </p:sp>
      <p:sp>
        <p:nvSpPr>
          <p:cNvPr id="3" name="Rounded Rectangle 2"/>
          <p:cNvSpPr/>
          <p:nvPr/>
        </p:nvSpPr>
        <p:spPr>
          <a:xfrm>
            <a:off x="468117" y="2144175"/>
            <a:ext cx="1626920" cy="322777"/>
          </a:xfrm>
          <a:prstGeom prst="roundRect">
            <a:avLst>
              <a:gd name="adj" fmla="val 50000"/>
            </a:avLst>
          </a:prstGeom>
          <a:noFill/>
          <a:ln w="57150" cmpd="sng">
            <a:solidFill>
              <a:srgbClr val="1FC650"/>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914057" fontAlgn="base">
              <a:spcBef>
                <a:spcPct val="0"/>
              </a:spcBef>
              <a:spcAft>
                <a:spcPct val="0"/>
              </a:spcAft>
            </a:pPr>
            <a:endParaRPr lang="en-US" sz="1900">
              <a:solidFill>
                <a:srgbClr val="000000"/>
              </a:solidFill>
            </a:endParaRPr>
          </a:p>
        </p:txBody>
      </p:sp>
      <p:sp>
        <p:nvSpPr>
          <p:cNvPr id="7" name="Rounded Rectangle 6"/>
          <p:cNvSpPr/>
          <p:nvPr/>
        </p:nvSpPr>
        <p:spPr>
          <a:xfrm>
            <a:off x="2429557" y="1906209"/>
            <a:ext cx="2364487" cy="4094431"/>
          </a:xfrm>
          <a:prstGeom prst="roundRect">
            <a:avLst>
              <a:gd name="adj" fmla="val 5953"/>
            </a:avLst>
          </a:prstGeom>
          <a:noFill/>
          <a:ln w="57150" cmpd="sng">
            <a:solidFill>
              <a:srgbClr val="629DD1"/>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914057" fontAlgn="base">
              <a:spcBef>
                <a:spcPct val="0"/>
              </a:spcBef>
              <a:spcAft>
                <a:spcPct val="0"/>
              </a:spcAft>
            </a:pPr>
            <a:endParaRPr lang="en-US" sz="1900">
              <a:solidFill>
                <a:srgbClr val="000000"/>
              </a:solidFill>
            </a:endParaRPr>
          </a:p>
        </p:txBody>
      </p:sp>
      <p:sp>
        <p:nvSpPr>
          <p:cNvPr id="9" name="Rectangle 5"/>
          <p:cNvSpPr txBox="1">
            <a:spLocks noChangeArrowheads="1"/>
          </p:cNvSpPr>
          <p:nvPr/>
        </p:nvSpPr>
        <p:spPr>
          <a:xfrm>
            <a:off x="406294" y="-76200"/>
            <a:ext cx="10563648" cy="990600"/>
          </a:xfrm>
          <a:prstGeom prst="rect">
            <a:avLst/>
          </a:prstGeom>
        </p:spPr>
        <p:txBody>
          <a:bodyPr vert="horz" lIns="108729" tIns="54348" rIns="108729" bIns="54348" rtlCol="0" anchor="ctr">
            <a:noAutofit/>
          </a:bodyPr>
          <a:lstStyle>
            <a:lvl1pPr algn="l" defTabSz="1088291" rtl="0" eaLnBrk="1" latinLnBrk="0" hangingPunct="1">
              <a:spcBef>
                <a:spcPct val="0"/>
              </a:spcBef>
              <a:buNone/>
              <a:defRPr sz="2800" kern="1200">
                <a:solidFill>
                  <a:schemeClr val="bg2"/>
                </a:solidFill>
                <a:latin typeface="+mj-lt"/>
                <a:ea typeface="+mj-ea"/>
                <a:cs typeface="+mj-cs"/>
              </a:defRPr>
            </a:lvl1pPr>
          </a:lstStyle>
          <a:p>
            <a:pPr defTabSz="1087158">
              <a:defRPr/>
            </a:pPr>
            <a:r>
              <a:rPr lang="en-US" dirty="0">
                <a:solidFill>
                  <a:prstClr val="white"/>
                </a:solidFill>
              </a:rPr>
              <a:t>Set Advanced Password Requirements</a:t>
            </a:r>
          </a:p>
        </p:txBody>
      </p:sp>
    </p:spTree>
    <p:extLst>
      <p:ext uri="{BB962C8B-B14F-4D97-AF65-F5344CB8AC3E}">
        <p14:creationId xmlns:p14="http://schemas.microsoft.com/office/powerpoint/2010/main" val="6123797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41904" y="1223735"/>
            <a:ext cx="2349773" cy="2083597"/>
          </a:xfrm>
          <a:prstGeom prst="rect">
            <a:avLst/>
          </a:prstGeom>
        </p:spPr>
      </p:pic>
      <p:sp>
        <p:nvSpPr>
          <p:cNvPr id="5" name="Rectangle 4"/>
          <p:cNvSpPr/>
          <p:nvPr/>
        </p:nvSpPr>
        <p:spPr>
          <a:xfrm>
            <a:off x="9764284" y="1195016"/>
            <a:ext cx="2068487" cy="21206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a:endParaRPr lang="en-US" sz="1900">
              <a:solidFill>
                <a:prstClr val="white"/>
              </a:solidFill>
              <a:latin typeface="Calibri"/>
            </a:endParaRPr>
          </a:p>
        </p:txBody>
      </p:sp>
      <p:pic>
        <p:nvPicPr>
          <p:cNvPr id="41" name="Picture 4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10602" y="1193591"/>
            <a:ext cx="2358695" cy="2100628"/>
          </a:xfrm>
          <a:prstGeom prst="rect">
            <a:avLst/>
          </a:prstGeom>
        </p:spPr>
      </p:pic>
      <p:pic>
        <p:nvPicPr>
          <p:cNvPr id="40" name="Picture 3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497147" y="1195015"/>
            <a:ext cx="2349773" cy="2100628"/>
          </a:xfrm>
          <a:prstGeom prst="rect">
            <a:avLst/>
          </a:prstGeom>
        </p:spPr>
      </p:pic>
      <p:sp>
        <p:nvSpPr>
          <p:cNvPr id="33" name="Title 1"/>
          <p:cNvSpPr txBox="1">
            <a:spLocks/>
          </p:cNvSpPr>
          <p:nvPr/>
        </p:nvSpPr>
        <p:spPr>
          <a:xfrm>
            <a:off x="304721" y="184150"/>
            <a:ext cx="7213683" cy="411162"/>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2400" kern="1200">
                <a:solidFill>
                  <a:schemeClr val="bg2"/>
                </a:solidFill>
                <a:latin typeface="+mj-lt"/>
                <a:ea typeface="+mj-ea"/>
                <a:cs typeface="+mj-cs"/>
              </a:defRPr>
            </a:lvl1pPr>
          </a:lstStyle>
          <a:p>
            <a:endParaRPr lang="en-US" dirty="0">
              <a:solidFill>
                <a:srgbClr val="DADDE0"/>
              </a:solidFill>
              <a:latin typeface="Calibri Light"/>
            </a:endParaRPr>
          </a:p>
        </p:txBody>
      </p:sp>
      <p:sp>
        <p:nvSpPr>
          <p:cNvPr id="47" name="Rectangle 46"/>
          <p:cNvSpPr/>
          <p:nvPr/>
        </p:nvSpPr>
        <p:spPr>
          <a:xfrm>
            <a:off x="2497148" y="2481210"/>
            <a:ext cx="2349773" cy="832922"/>
          </a:xfrm>
          <a:prstGeom prst="rect">
            <a:avLst/>
          </a:prstGeom>
          <a:solidFill>
            <a:srgbClr val="0069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a:endParaRPr lang="en-US" sz="1900" dirty="0">
              <a:solidFill>
                <a:prstClr val="white"/>
              </a:solidFill>
              <a:latin typeface="Calibri"/>
            </a:endParaRPr>
          </a:p>
        </p:txBody>
      </p:sp>
      <p:sp>
        <p:nvSpPr>
          <p:cNvPr id="51" name="TextBox 50"/>
          <p:cNvSpPr txBox="1"/>
          <p:nvPr/>
        </p:nvSpPr>
        <p:spPr>
          <a:xfrm>
            <a:off x="2497147" y="2593218"/>
            <a:ext cx="2349774" cy="510909"/>
          </a:xfrm>
          <a:prstGeom prst="rect">
            <a:avLst/>
          </a:prstGeom>
          <a:noFill/>
        </p:spPr>
        <p:txBody>
          <a:bodyPr wrap="square" rtlCol="0">
            <a:spAutoFit/>
          </a:bodyPr>
          <a:lstStyle/>
          <a:p>
            <a:pPr algn="ctr" defTabSz="914323">
              <a:lnSpc>
                <a:spcPct val="80000"/>
              </a:lnSpc>
            </a:pPr>
            <a:r>
              <a:rPr lang="en-US" sz="1700" dirty="0" smtClean="0">
                <a:solidFill>
                  <a:prstClr val="white"/>
                </a:solidFill>
                <a:latin typeface="Adobe Clean Light" panose="020B0303020404020204" pitchFamily="34" charset="0"/>
              </a:rPr>
              <a:t>Visual </a:t>
            </a:r>
            <a:br>
              <a:rPr lang="en-US" sz="1700" dirty="0" smtClean="0">
                <a:solidFill>
                  <a:prstClr val="white"/>
                </a:solidFill>
                <a:latin typeface="Adobe Clean Light" panose="020B0303020404020204" pitchFamily="34" charset="0"/>
              </a:rPr>
            </a:br>
            <a:r>
              <a:rPr lang="en-US" sz="1700" dirty="0" smtClean="0">
                <a:solidFill>
                  <a:prstClr val="white"/>
                </a:solidFill>
                <a:latin typeface="Adobe Clean Light" panose="020B0303020404020204" pitchFamily="34" charset="0"/>
              </a:rPr>
              <a:t>Experience Composer</a:t>
            </a:r>
            <a:endParaRPr lang="en-US" sz="1700" dirty="0">
              <a:solidFill>
                <a:prstClr val="white"/>
              </a:solidFill>
              <a:latin typeface="Adobe Clean Light" panose="020B0303020404020204" pitchFamily="34" charset="0"/>
            </a:endParaRPr>
          </a:p>
        </p:txBody>
      </p:sp>
      <p:sp>
        <p:nvSpPr>
          <p:cNvPr id="85" name="TextBox 84"/>
          <p:cNvSpPr txBox="1"/>
          <p:nvPr/>
        </p:nvSpPr>
        <p:spPr>
          <a:xfrm>
            <a:off x="2497147" y="3421657"/>
            <a:ext cx="2349773" cy="2149819"/>
          </a:xfrm>
          <a:prstGeom prst="rect">
            <a:avLst/>
          </a:prstGeom>
          <a:noFill/>
        </p:spPr>
        <p:txBody>
          <a:bodyPr wrap="square" rtlCol="0">
            <a:spAutoFit/>
          </a:bodyPr>
          <a:lstStyle>
            <a:defPPr>
              <a:defRPr lang="en-US"/>
            </a:defPPr>
            <a:lvl1pPr marL="228600" indent="-228600">
              <a:lnSpc>
                <a:spcPct val="90000"/>
              </a:lnSpc>
              <a:spcAft>
                <a:spcPts val="300"/>
              </a:spcAft>
              <a:buFont typeface="Arial" panose="020B0604020202020204" pitchFamily="34" charset="0"/>
              <a:buChar char="•"/>
              <a:defRPr sz="1700">
                <a:solidFill>
                  <a:schemeClr val="bg1"/>
                </a:solidFill>
                <a:latin typeface="Adobe Clean Light" panose="020B0303020404020204" pitchFamily="34" charset="0"/>
              </a:defRPr>
            </a:lvl1pPr>
          </a:lstStyle>
          <a:p>
            <a:pPr defTabSz="914323"/>
            <a:r>
              <a:rPr lang="en-US" sz="1400" dirty="0">
                <a:solidFill>
                  <a:prstClr val="white"/>
                </a:solidFill>
              </a:rPr>
              <a:t>Onsite WYSIWYG editor which allows non-technical marketers ease in making basic text, image or design variations as well as more advanced content edits, including Move, Rearrange, Resize &amp; Insert</a:t>
            </a:r>
          </a:p>
          <a:p>
            <a:pPr marL="0" indent="0" defTabSz="914323">
              <a:buFont typeface="Arial" panose="020B0604020202020204" pitchFamily="34" charset="0"/>
              <a:buNone/>
            </a:pPr>
            <a:endParaRPr lang="en-US" sz="1400" dirty="0" smtClean="0">
              <a:solidFill>
                <a:prstClr val="white"/>
              </a:solidFill>
            </a:endParaRPr>
          </a:p>
          <a:p>
            <a:pPr defTabSz="914323"/>
            <a:endParaRPr lang="en-US" sz="1600" dirty="0">
              <a:solidFill>
                <a:prstClr val="white"/>
              </a:solidFill>
            </a:endParaRPr>
          </a:p>
        </p:txBody>
      </p:sp>
      <p:sp>
        <p:nvSpPr>
          <p:cNvPr id="48" name="Rectangle 47"/>
          <p:cNvSpPr/>
          <p:nvPr/>
        </p:nvSpPr>
        <p:spPr>
          <a:xfrm>
            <a:off x="4909477" y="2494348"/>
            <a:ext cx="2359820" cy="821286"/>
          </a:xfrm>
          <a:prstGeom prst="rect">
            <a:avLst/>
          </a:prstGeom>
          <a:solidFill>
            <a:srgbClr val="0069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a:endParaRPr lang="en-US" sz="1900" dirty="0">
              <a:solidFill>
                <a:prstClr val="white"/>
              </a:solidFill>
              <a:latin typeface="Calibri"/>
            </a:endParaRPr>
          </a:p>
        </p:txBody>
      </p:sp>
      <p:sp>
        <p:nvSpPr>
          <p:cNvPr id="52" name="TextBox 51"/>
          <p:cNvSpPr txBox="1"/>
          <p:nvPr/>
        </p:nvSpPr>
        <p:spPr>
          <a:xfrm>
            <a:off x="4919525" y="2593218"/>
            <a:ext cx="2358695" cy="510909"/>
          </a:xfrm>
          <a:prstGeom prst="rect">
            <a:avLst/>
          </a:prstGeom>
          <a:noFill/>
        </p:spPr>
        <p:txBody>
          <a:bodyPr wrap="square" rtlCol="0">
            <a:spAutoFit/>
          </a:bodyPr>
          <a:lstStyle/>
          <a:p>
            <a:pPr algn="ctr" defTabSz="914323">
              <a:lnSpc>
                <a:spcPct val="80000"/>
              </a:lnSpc>
            </a:pPr>
            <a:r>
              <a:rPr lang="en-US" sz="1700" dirty="0" smtClean="0">
                <a:solidFill>
                  <a:prstClr val="white"/>
                </a:solidFill>
                <a:latin typeface="Adobe Clean Light" panose="020B0303020404020204" pitchFamily="34" charset="0"/>
              </a:rPr>
              <a:t>Shared Custom </a:t>
            </a:r>
            <a:br>
              <a:rPr lang="en-US" sz="1700" dirty="0" smtClean="0">
                <a:solidFill>
                  <a:prstClr val="white"/>
                </a:solidFill>
                <a:latin typeface="Adobe Clean Light" panose="020B0303020404020204" pitchFamily="34" charset="0"/>
              </a:rPr>
            </a:br>
            <a:r>
              <a:rPr lang="en-US" sz="1700" dirty="0" smtClean="0">
                <a:solidFill>
                  <a:prstClr val="white"/>
                </a:solidFill>
                <a:latin typeface="Adobe Clean Light" panose="020B0303020404020204" pitchFamily="34" charset="0"/>
              </a:rPr>
              <a:t>Audience Library</a:t>
            </a:r>
            <a:endParaRPr lang="en-US" sz="1700" dirty="0">
              <a:solidFill>
                <a:prstClr val="white"/>
              </a:solidFill>
              <a:latin typeface="Adobe Clean Light" panose="020B0303020404020204" pitchFamily="34" charset="0"/>
            </a:endParaRPr>
          </a:p>
        </p:txBody>
      </p:sp>
      <p:sp>
        <p:nvSpPr>
          <p:cNvPr id="86" name="TextBox 85"/>
          <p:cNvSpPr txBox="1"/>
          <p:nvPr/>
        </p:nvSpPr>
        <p:spPr>
          <a:xfrm>
            <a:off x="4910602" y="3421657"/>
            <a:ext cx="2358695" cy="1914370"/>
          </a:xfrm>
          <a:prstGeom prst="rect">
            <a:avLst/>
          </a:prstGeom>
          <a:noFill/>
        </p:spPr>
        <p:txBody>
          <a:bodyPr wrap="square" rtlCol="0">
            <a:spAutoFit/>
          </a:bodyPr>
          <a:lstStyle>
            <a:defPPr>
              <a:defRPr lang="en-US"/>
            </a:defPPr>
            <a:lvl1pPr marL="228600" indent="-228600">
              <a:lnSpc>
                <a:spcPct val="90000"/>
              </a:lnSpc>
              <a:spcAft>
                <a:spcPts val="300"/>
              </a:spcAft>
              <a:buFont typeface="Arial" panose="020B0604020202020204" pitchFamily="34" charset="0"/>
              <a:buChar char="•"/>
              <a:defRPr sz="1700">
                <a:solidFill>
                  <a:schemeClr val="bg1"/>
                </a:solidFill>
                <a:latin typeface="Adobe Clean Light" panose="020B0303020404020204" pitchFamily="34" charset="0"/>
              </a:defRPr>
            </a:lvl1pPr>
          </a:lstStyle>
          <a:p>
            <a:pPr defTabSz="914323"/>
            <a:r>
              <a:rPr lang="en-US" sz="1400" dirty="0">
                <a:solidFill>
                  <a:prstClr val="white"/>
                </a:solidFill>
              </a:rPr>
              <a:t>Central library for out-of-the-box, custom built, or Marketing Cloud-sourced audience segments to be selected, edited or </a:t>
            </a:r>
            <a:r>
              <a:rPr lang="en-US" sz="1400" dirty="0" smtClean="0">
                <a:solidFill>
                  <a:prstClr val="white"/>
                </a:solidFill>
              </a:rPr>
              <a:t>reused</a:t>
            </a:r>
          </a:p>
          <a:p>
            <a:pPr defTabSz="914323"/>
            <a:endParaRPr lang="en-US" sz="1400" dirty="0">
              <a:solidFill>
                <a:prstClr val="white"/>
              </a:solidFill>
            </a:endParaRPr>
          </a:p>
          <a:p>
            <a:pPr defTabSz="914323"/>
            <a:r>
              <a:rPr lang="en-US" sz="1400" dirty="0">
                <a:solidFill>
                  <a:prstClr val="white"/>
                </a:solidFill>
              </a:rPr>
              <a:t>Automatic segment sharing from Analytics &amp; </a:t>
            </a:r>
            <a:r>
              <a:rPr lang="en-US" sz="1400" dirty="0" err="1">
                <a:solidFill>
                  <a:prstClr val="white"/>
                </a:solidFill>
              </a:rPr>
              <a:t>AudienceManager</a:t>
            </a:r>
            <a:endParaRPr lang="en-US" sz="1400" dirty="0">
              <a:solidFill>
                <a:prstClr val="white"/>
              </a:solidFill>
            </a:endParaRPr>
          </a:p>
        </p:txBody>
      </p:sp>
      <p:sp>
        <p:nvSpPr>
          <p:cNvPr id="76" name="Rectangle 75"/>
          <p:cNvSpPr/>
          <p:nvPr/>
        </p:nvSpPr>
        <p:spPr>
          <a:xfrm>
            <a:off x="7341904" y="2494348"/>
            <a:ext cx="2349773" cy="821286"/>
          </a:xfrm>
          <a:prstGeom prst="rect">
            <a:avLst/>
          </a:prstGeom>
          <a:solidFill>
            <a:srgbClr val="0069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a:endParaRPr lang="en-US" sz="1900" dirty="0">
              <a:solidFill>
                <a:prstClr val="white"/>
              </a:solidFill>
              <a:latin typeface="Calibri"/>
            </a:endParaRPr>
          </a:p>
        </p:txBody>
      </p:sp>
      <p:sp>
        <p:nvSpPr>
          <p:cNvPr id="77" name="TextBox 76"/>
          <p:cNvSpPr txBox="1"/>
          <p:nvPr/>
        </p:nvSpPr>
        <p:spPr>
          <a:xfrm>
            <a:off x="7341904" y="2593218"/>
            <a:ext cx="2349773" cy="510909"/>
          </a:xfrm>
          <a:prstGeom prst="rect">
            <a:avLst/>
          </a:prstGeom>
          <a:noFill/>
        </p:spPr>
        <p:txBody>
          <a:bodyPr wrap="square" rtlCol="0">
            <a:spAutoFit/>
          </a:bodyPr>
          <a:lstStyle/>
          <a:p>
            <a:pPr algn="ctr" defTabSz="914323">
              <a:lnSpc>
                <a:spcPct val="80000"/>
              </a:lnSpc>
            </a:pPr>
            <a:r>
              <a:rPr lang="en-US" sz="1700" dirty="0" smtClean="0">
                <a:solidFill>
                  <a:prstClr val="white"/>
                </a:solidFill>
                <a:latin typeface="Adobe Clean Light" panose="020B0303020404020204" pitchFamily="34" charset="0"/>
              </a:rPr>
              <a:t>Server-side </a:t>
            </a:r>
            <a:br>
              <a:rPr lang="en-US" sz="1700" dirty="0" smtClean="0">
                <a:solidFill>
                  <a:prstClr val="white"/>
                </a:solidFill>
                <a:latin typeface="Adobe Clean Light" panose="020B0303020404020204" pitchFamily="34" charset="0"/>
              </a:rPr>
            </a:br>
            <a:r>
              <a:rPr lang="en-US" sz="1700" dirty="0" smtClean="0">
                <a:solidFill>
                  <a:prstClr val="white"/>
                </a:solidFill>
                <a:latin typeface="Adobe Clean Light" panose="020B0303020404020204" pitchFamily="34" charset="0"/>
              </a:rPr>
              <a:t>Analytics Integration</a:t>
            </a:r>
            <a:endParaRPr lang="en-US" sz="1700" dirty="0">
              <a:solidFill>
                <a:prstClr val="white"/>
              </a:solidFill>
              <a:latin typeface="Adobe Clean Light" panose="020B0303020404020204" pitchFamily="34" charset="0"/>
            </a:endParaRPr>
          </a:p>
        </p:txBody>
      </p:sp>
      <p:sp>
        <p:nvSpPr>
          <p:cNvPr id="87" name="TextBox 86"/>
          <p:cNvSpPr txBox="1"/>
          <p:nvPr/>
        </p:nvSpPr>
        <p:spPr>
          <a:xfrm>
            <a:off x="7341904" y="3421657"/>
            <a:ext cx="2301091" cy="2694584"/>
          </a:xfrm>
          <a:prstGeom prst="rect">
            <a:avLst/>
          </a:prstGeom>
          <a:noFill/>
        </p:spPr>
        <p:txBody>
          <a:bodyPr wrap="square" rtlCol="0">
            <a:spAutoFit/>
          </a:bodyPr>
          <a:lstStyle>
            <a:defPPr>
              <a:defRPr lang="en-US"/>
            </a:defPPr>
            <a:lvl1pPr marL="228600" indent="-228600">
              <a:lnSpc>
                <a:spcPct val="90000"/>
              </a:lnSpc>
              <a:spcAft>
                <a:spcPts val="300"/>
              </a:spcAft>
              <a:buFont typeface="Arial" panose="020B0604020202020204" pitchFamily="34" charset="0"/>
              <a:buChar char="•"/>
              <a:defRPr sz="1700">
                <a:solidFill>
                  <a:schemeClr val="bg1"/>
                </a:solidFill>
                <a:latin typeface="Adobe Clean Light" panose="020B0303020404020204" pitchFamily="34" charset="0"/>
              </a:defRPr>
            </a:lvl1pPr>
          </a:lstStyle>
          <a:p>
            <a:pPr defTabSz="914323"/>
            <a:r>
              <a:rPr lang="en-US" sz="1400" dirty="0" smtClean="0">
                <a:solidFill>
                  <a:prstClr val="white"/>
                </a:solidFill>
              </a:rPr>
              <a:t>Filter Target reports by any Analytics metric or segment</a:t>
            </a:r>
          </a:p>
          <a:p>
            <a:pPr defTabSz="914323"/>
            <a:endParaRPr lang="en-US" sz="1400" dirty="0">
              <a:solidFill>
                <a:prstClr val="white"/>
              </a:solidFill>
            </a:endParaRPr>
          </a:p>
          <a:p>
            <a:pPr defTabSz="914323"/>
            <a:r>
              <a:rPr lang="en-US" sz="1400" dirty="0" smtClean="0">
                <a:solidFill>
                  <a:prstClr val="white"/>
                </a:solidFill>
              </a:rPr>
              <a:t>Target reports available in Analytics with same data</a:t>
            </a:r>
          </a:p>
          <a:p>
            <a:pPr defTabSz="914323"/>
            <a:endParaRPr lang="en-US" sz="1400" dirty="0">
              <a:solidFill>
                <a:prstClr val="white"/>
              </a:solidFill>
            </a:endParaRPr>
          </a:p>
          <a:p>
            <a:pPr defTabSz="914323"/>
            <a:r>
              <a:rPr lang="en-US" sz="1400" dirty="0" smtClean="0">
                <a:solidFill>
                  <a:prstClr val="white"/>
                </a:solidFill>
              </a:rPr>
              <a:t>New Segments built in Analytics can be leveraged in Target Activities</a:t>
            </a:r>
            <a:endParaRPr lang="en-US" sz="1600" dirty="0">
              <a:solidFill>
                <a:prstClr val="white"/>
              </a:solidFill>
            </a:endParaRPr>
          </a:p>
          <a:p>
            <a:pPr marL="0" indent="0" defTabSz="914323">
              <a:buFont typeface="Arial" panose="020B0604020202020204" pitchFamily="34" charset="0"/>
              <a:buNone/>
            </a:pPr>
            <a:r>
              <a:rPr lang="en-US" sz="1600" dirty="0">
                <a:solidFill>
                  <a:prstClr val="white"/>
                </a:solidFill>
              </a:rPr>
              <a:t/>
            </a:r>
            <a:br>
              <a:rPr lang="en-US" sz="1600" dirty="0">
                <a:solidFill>
                  <a:prstClr val="white"/>
                </a:solidFill>
              </a:rPr>
            </a:br>
            <a:endParaRPr lang="en-US" sz="1600" dirty="0">
              <a:solidFill>
                <a:prstClr val="white"/>
              </a:solidFill>
            </a:endParaRPr>
          </a:p>
        </p:txBody>
      </p:sp>
      <p:sp>
        <p:nvSpPr>
          <p:cNvPr id="73" name="Rectangle 72"/>
          <p:cNvSpPr/>
          <p:nvPr/>
        </p:nvSpPr>
        <p:spPr>
          <a:xfrm>
            <a:off x="9764284" y="2494348"/>
            <a:ext cx="2068488" cy="821286"/>
          </a:xfrm>
          <a:prstGeom prst="rect">
            <a:avLst/>
          </a:prstGeom>
          <a:solidFill>
            <a:srgbClr val="0069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a:endParaRPr lang="en-US" sz="1900" dirty="0">
              <a:solidFill>
                <a:prstClr val="white"/>
              </a:solidFill>
              <a:latin typeface="Calibri"/>
            </a:endParaRPr>
          </a:p>
        </p:txBody>
      </p:sp>
      <p:sp>
        <p:nvSpPr>
          <p:cNvPr id="74" name="TextBox 73"/>
          <p:cNvSpPr txBox="1"/>
          <p:nvPr/>
        </p:nvSpPr>
        <p:spPr>
          <a:xfrm>
            <a:off x="9764284" y="2593217"/>
            <a:ext cx="2155574" cy="510909"/>
          </a:xfrm>
          <a:prstGeom prst="rect">
            <a:avLst/>
          </a:prstGeom>
          <a:noFill/>
        </p:spPr>
        <p:txBody>
          <a:bodyPr wrap="square" rtlCol="0">
            <a:spAutoFit/>
          </a:bodyPr>
          <a:lstStyle/>
          <a:p>
            <a:pPr algn="ctr" defTabSz="914323">
              <a:lnSpc>
                <a:spcPct val="80000"/>
              </a:lnSpc>
            </a:pPr>
            <a:r>
              <a:rPr lang="en-US" sz="1700" dirty="0" smtClean="0">
                <a:solidFill>
                  <a:prstClr val="white"/>
                </a:solidFill>
                <a:latin typeface="Adobe Clean Light" panose="020B0303020404020204" pitchFamily="34" charset="0"/>
              </a:rPr>
              <a:t>Adobe Marketing Cloud Integration</a:t>
            </a:r>
            <a:endParaRPr lang="en-US" sz="1700" dirty="0">
              <a:solidFill>
                <a:prstClr val="white"/>
              </a:solidFill>
              <a:latin typeface="Adobe Clean Light" panose="020B0303020404020204" pitchFamily="34" charset="0"/>
            </a:endParaRPr>
          </a:p>
        </p:txBody>
      </p:sp>
      <p:sp>
        <p:nvSpPr>
          <p:cNvPr id="88" name="TextBox 87"/>
          <p:cNvSpPr txBox="1"/>
          <p:nvPr/>
        </p:nvSpPr>
        <p:spPr>
          <a:xfrm>
            <a:off x="9764284" y="3421657"/>
            <a:ext cx="2068488" cy="2108269"/>
          </a:xfrm>
          <a:prstGeom prst="rect">
            <a:avLst/>
          </a:prstGeom>
          <a:noFill/>
        </p:spPr>
        <p:txBody>
          <a:bodyPr wrap="square" rtlCol="0">
            <a:spAutoFit/>
          </a:bodyPr>
          <a:lstStyle>
            <a:defPPr>
              <a:defRPr lang="en-US"/>
            </a:defPPr>
            <a:lvl1pPr marL="228600" indent="-228600">
              <a:lnSpc>
                <a:spcPct val="90000"/>
              </a:lnSpc>
              <a:spcAft>
                <a:spcPts val="300"/>
              </a:spcAft>
              <a:buFont typeface="Arial" panose="020B0604020202020204" pitchFamily="34" charset="0"/>
              <a:buChar char="•"/>
              <a:defRPr sz="1700">
                <a:solidFill>
                  <a:schemeClr val="bg1"/>
                </a:solidFill>
                <a:latin typeface="Adobe Clean Light" panose="020B0303020404020204" pitchFamily="34" charset="0"/>
              </a:defRPr>
            </a:lvl1pPr>
          </a:lstStyle>
          <a:p>
            <a:pPr defTabSz="914323"/>
            <a:r>
              <a:rPr lang="en-US" sz="1400" dirty="0">
                <a:solidFill>
                  <a:prstClr val="white"/>
                </a:solidFill>
              </a:rPr>
              <a:t>Post reports up to the Cloud for context and collaboration across Digital Marketing </a:t>
            </a:r>
            <a:r>
              <a:rPr lang="en-US" sz="1400" dirty="0" smtClean="0">
                <a:solidFill>
                  <a:prstClr val="white"/>
                </a:solidFill>
              </a:rPr>
              <a:t>organization</a:t>
            </a:r>
          </a:p>
          <a:p>
            <a:pPr defTabSz="914323"/>
            <a:endParaRPr lang="en-US" sz="1400" dirty="0">
              <a:solidFill>
                <a:prstClr val="white"/>
              </a:solidFill>
            </a:endParaRPr>
          </a:p>
          <a:p>
            <a:pPr defTabSz="914323"/>
            <a:r>
              <a:rPr lang="en-US" sz="1400" dirty="0">
                <a:solidFill>
                  <a:prstClr val="white"/>
                </a:solidFill>
              </a:rPr>
              <a:t>Share “report cards” that auto-update performance in real-time</a:t>
            </a:r>
          </a:p>
        </p:txBody>
      </p:sp>
      <p:grpSp>
        <p:nvGrpSpPr>
          <p:cNvPr id="3" name="Group 2"/>
          <p:cNvGrpSpPr/>
          <p:nvPr/>
        </p:nvGrpSpPr>
        <p:grpSpPr>
          <a:xfrm>
            <a:off x="-2007" y="1195015"/>
            <a:ext cx="2426549" cy="5083235"/>
            <a:chOff x="-2007" y="1195015"/>
            <a:chExt cx="2426549" cy="5083235"/>
          </a:xfrm>
        </p:grpSpPr>
        <p:pic>
          <p:nvPicPr>
            <p:cNvPr id="34" name="Picture 3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1677" y="1195015"/>
              <a:ext cx="2362864" cy="2108900"/>
            </a:xfrm>
            <a:prstGeom prst="rect">
              <a:avLst/>
            </a:prstGeom>
            <a:ln>
              <a:noFill/>
            </a:ln>
            <a:effectLst>
              <a:outerShdw blurRad="190500" algn="tl" rotWithShape="0">
                <a:srgbClr val="000000">
                  <a:alpha val="70000"/>
                </a:srgbClr>
              </a:outerShdw>
            </a:effectLst>
          </p:spPr>
        </p:pic>
        <p:sp>
          <p:nvSpPr>
            <p:cNvPr id="35" name="Rectangle 34"/>
            <p:cNvSpPr/>
            <p:nvPr/>
          </p:nvSpPr>
          <p:spPr>
            <a:xfrm>
              <a:off x="61678" y="2482817"/>
              <a:ext cx="2362864" cy="832922"/>
            </a:xfrm>
            <a:prstGeom prst="rect">
              <a:avLst/>
            </a:prstGeom>
            <a:solidFill>
              <a:srgbClr val="0069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a:endParaRPr lang="en-US" dirty="0">
                <a:solidFill>
                  <a:prstClr val="white"/>
                </a:solidFill>
                <a:latin typeface="Calibri"/>
              </a:endParaRPr>
            </a:p>
          </p:txBody>
        </p:sp>
        <p:sp>
          <p:nvSpPr>
            <p:cNvPr id="36" name="TextBox 35"/>
            <p:cNvSpPr txBox="1"/>
            <p:nvPr/>
          </p:nvSpPr>
          <p:spPr>
            <a:xfrm>
              <a:off x="-2007" y="2593216"/>
              <a:ext cx="2327691" cy="510909"/>
            </a:xfrm>
            <a:prstGeom prst="rect">
              <a:avLst/>
            </a:prstGeom>
            <a:noFill/>
          </p:spPr>
          <p:txBody>
            <a:bodyPr wrap="square" rtlCol="0">
              <a:spAutoFit/>
            </a:bodyPr>
            <a:lstStyle/>
            <a:p>
              <a:pPr algn="ctr" defTabSz="914323">
                <a:lnSpc>
                  <a:spcPct val="80000"/>
                </a:lnSpc>
              </a:pPr>
              <a:r>
                <a:rPr lang="en-US" sz="1700" smtClean="0">
                  <a:solidFill>
                    <a:prstClr val="white"/>
                  </a:solidFill>
                  <a:latin typeface="Adobe Clean Light" panose="020B0303020404020204" pitchFamily="34" charset="0"/>
                </a:rPr>
                <a:t>Guided </a:t>
              </a:r>
              <a:br>
                <a:rPr lang="en-US" sz="1700" smtClean="0">
                  <a:solidFill>
                    <a:prstClr val="white"/>
                  </a:solidFill>
                  <a:latin typeface="Adobe Clean Light" panose="020B0303020404020204" pitchFamily="34" charset="0"/>
                </a:rPr>
              </a:br>
              <a:r>
                <a:rPr lang="en-US" sz="1700" smtClean="0">
                  <a:solidFill>
                    <a:prstClr val="white"/>
                  </a:solidFill>
                  <a:latin typeface="Adobe Clean Light" panose="020B0303020404020204" pitchFamily="34" charset="0"/>
                </a:rPr>
                <a:t>Workflow</a:t>
              </a:r>
              <a:endParaRPr lang="en-US" sz="1700" dirty="0">
                <a:solidFill>
                  <a:prstClr val="white"/>
                </a:solidFill>
                <a:latin typeface="Adobe Clean Light" panose="020B0303020404020204" pitchFamily="34" charset="0"/>
              </a:endParaRPr>
            </a:p>
          </p:txBody>
        </p:sp>
        <p:sp>
          <p:nvSpPr>
            <p:cNvPr id="38" name="TextBox 37"/>
            <p:cNvSpPr txBox="1"/>
            <p:nvPr/>
          </p:nvSpPr>
          <p:spPr>
            <a:xfrm>
              <a:off x="61678" y="3431317"/>
              <a:ext cx="2362864" cy="2846933"/>
            </a:xfrm>
            <a:prstGeom prst="rect">
              <a:avLst/>
            </a:prstGeom>
            <a:noFill/>
          </p:spPr>
          <p:txBody>
            <a:bodyPr wrap="square" rtlCol="0">
              <a:spAutoFit/>
            </a:bodyPr>
            <a:lstStyle>
              <a:defPPr>
                <a:defRPr lang="en-US"/>
              </a:defPPr>
              <a:lvl1pPr marL="228600" indent="-228600">
                <a:lnSpc>
                  <a:spcPct val="90000"/>
                </a:lnSpc>
                <a:spcAft>
                  <a:spcPts val="300"/>
                </a:spcAft>
                <a:buFont typeface="Arial" panose="020B0604020202020204" pitchFamily="34" charset="0"/>
                <a:buChar char="•"/>
                <a:defRPr sz="1700">
                  <a:solidFill>
                    <a:schemeClr val="bg1"/>
                  </a:solidFill>
                  <a:latin typeface="Adobe Clean Light" panose="020B0303020404020204" pitchFamily="34" charset="0"/>
                </a:defRPr>
              </a:lvl1pPr>
            </a:lstStyle>
            <a:p>
              <a:pPr defTabSz="914323"/>
              <a:r>
                <a:rPr lang="en-US" sz="1400" dirty="0">
                  <a:solidFill>
                    <a:prstClr val="white"/>
                  </a:solidFill>
                </a:rPr>
                <a:t>Step-by-step framework for building quick effective tests or targeted </a:t>
              </a:r>
              <a:r>
                <a:rPr lang="en-US" sz="1400" dirty="0" smtClean="0">
                  <a:solidFill>
                    <a:prstClr val="white"/>
                  </a:solidFill>
                </a:rPr>
                <a:t>activities</a:t>
              </a:r>
            </a:p>
            <a:p>
              <a:pPr defTabSz="914323"/>
              <a:endParaRPr lang="en-US" sz="1400" dirty="0">
                <a:solidFill>
                  <a:prstClr val="white"/>
                </a:solidFill>
              </a:endParaRPr>
            </a:p>
            <a:p>
              <a:pPr defTabSz="914323"/>
              <a:r>
                <a:rPr lang="en-US" sz="1400" dirty="0">
                  <a:solidFill>
                    <a:prstClr val="white"/>
                  </a:solidFill>
                </a:rPr>
                <a:t>Best practices built into prompts within set-up process </a:t>
              </a:r>
              <a:endParaRPr lang="en-US" sz="1400" dirty="0" smtClean="0">
                <a:solidFill>
                  <a:prstClr val="white"/>
                </a:solidFill>
              </a:endParaRPr>
            </a:p>
            <a:p>
              <a:pPr defTabSz="914323"/>
              <a:endParaRPr lang="en-US" sz="1400" dirty="0">
                <a:solidFill>
                  <a:prstClr val="white"/>
                </a:solidFill>
              </a:endParaRPr>
            </a:p>
            <a:p>
              <a:pPr defTabSz="914323"/>
              <a:r>
                <a:rPr lang="en-US" sz="1400" dirty="0">
                  <a:solidFill>
                    <a:prstClr val="white"/>
                  </a:solidFill>
                </a:rPr>
                <a:t>Easy to pick-up &amp; learn, review older activities or share, QA and socialize new activities</a:t>
              </a:r>
              <a:endParaRPr lang="en-US" sz="1400" dirty="0" smtClean="0">
                <a:solidFill>
                  <a:prstClr val="white"/>
                </a:solidFill>
              </a:endParaRPr>
            </a:p>
            <a:p>
              <a:pPr defTabSz="914323"/>
              <a:endParaRPr lang="en-US" sz="1600" dirty="0">
                <a:solidFill>
                  <a:prstClr val="white"/>
                </a:solidFill>
              </a:endParaRPr>
            </a:p>
          </p:txBody>
        </p:sp>
      </p:grpSp>
      <p:pic>
        <p:nvPicPr>
          <p:cNvPr id="43" name="Picture 42" descr="Adobe_Marketing_Cloud_icon_RGB_512px.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99004" y="1355299"/>
            <a:ext cx="1033026" cy="1033026"/>
          </a:xfrm>
          <a:prstGeom prst="rect">
            <a:avLst/>
          </a:prstGeom>
        </p:spPr>
      </p:pic>
      <p:sp>
        <p:nvSpPr>
          <p:cNvPr id="2" name="Title 1"/>
          <p:cNvSpPr>
            <a:spLocks noGrp="1"/>
          </p:cNvSpPr>
          <p:nvPr>
            <p:ph type="title"/>
          </p:nvPr>
        </p:nvSpPr>
        <p:spPr/>
        <p:txBody>
          <a:bodyPr/>
          <a:lstStyle/>
          <a:p>
            <a:r>
              <a:rPr lang="en-US" dirty="0" smtClean="0"/>
              <a:t>Adobe Target</a:t>
            </a:r>
            <a:endParaRPr lang="en-US" dirty="0"/>
          </a:p>
        </p:txBody>
      </p:sp>
    </p:spTree>
    <p:extLst>
      <p:ext uri="{BB962C8B-B14F-4D97-AF65-F5344CB8AC3E}">
        <p14:creationId xmlns:p14="http://schemas.microsoft.com/office/powerpoint/2010/main" val="407751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939" y="1018227"/>
            <a:ext cx="11084288" cy="526348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Slide Number Placeholder 3"/>
          <p:cNvSpPr>
            <a:spLocks noGrp="1"/>
          </p:cNvSpPr>
          <p:nvPr>
            <p:ph type="sldNum" sz="quarter" idx="12"/>
          </p:nvPr>
        </p:nvSpPr>
        <p:spPr/>
        <p:txBody>
          <a:bodyPr/>
          <a:lstStyle/>
          <a:p>
            <a:pPr>
              <a:defRPr/>
            </a:pPr>
            <a:fld id="{42D8A433-292E-4442-AA31-114DCB2CF894}" type="slidenum">
              <a:rPr lang="en-US" smtClean="0">
                <a:solidFill>
                  <a:srgbClr val="000000"/>
                </a:solidFill>
              </a:rPr>
              <a:pPr>
                <a:defRPr/>
              </a:pPr>
              <a:t>50</a:t>
            </a:fld>
            <a:endParaRPr lang="en-US">
              <a:solidFill>
                <a:srgbClr val="000000"/>
              </a:solidFill>
            </a:endParaRPr>
          </a:p>
        </p:txBody>
      </p:sp>
      <p:sp>
        <p:nvSpPr>
          <p:cNvPr id="3" name="Rounded Rectangle 2"/>
          <p:cNvSpPr/>
          <p:nvPr/>
        </p:nvSpPr>
        <p:spPr>
          <a:xfrm>
            <a:off x="547409" y="2418730"/>
            <a:ext cx="1626920" cy="322777"/>
          </a:xfrm>
          <a:prstGeom prst="roundRect">
            <a:avLst>
              <a:gd name="adj" fmla="val 50000"/>
            </a:avLst>
          </a:prstGeom>
          <a:noFill/>
          <a:ln w="57150" cmpd="sng">
            <a:solidFill>
              <a:srgbClr val="1FC650"/>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914057" fontAlgn="base">
              <a:spcBef>
                <a:spcPct val="0"/>
              </a:spcBef>
              <a:spcAft>
                <a:spcPct val="0"/>
              </a:spcAft>
            </a:pPr>
            <a:endParaRPr lang="en-US" sz="1900">
              <a:solidFill>
                <a:srgbClr val="000000"/>
              </a:solidFill>
            </a:endParaRPr>
          </a:p>
        </p:txBody>
      </p:sp>
      <p:sp>
        <p:nvSpPr>
          <p:cNvPr id="7" name="Rounded Rectangle 6"/>
          <p:cNvSpPr/>
          <p:nvPr/>
        </p:nvSpPr>
        <p:spPr>
          <a:xfrm>
            <a:off x="3693274" y="1550841"/>
            <a:ext cx="6377003" cy="2748027"/>
          </a:xfrm>
          <a:prstGeom prst="roundRect">
            <a:avLst>
              <a:gd name="adj" fmla="val 5953"/>
            </a:avLst>
          </a:prstGeom>
          <a:noFill/>
          <a:ln w="57150" cmpd="sng">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914057" fontAlgn="base">
              <a:spcBef>
                <a:spcPct val="0"/>
              </a:spcBef>
              <a:spcAft>
                <a:spcPct val="0"/>
              </a:spcAft>
            </a:pPr>
            <a:endParaRPr lang="en-US" sz="1900">
              <a:solidFill>
                <a:srgbClr val="000000"/>
              </a:solidFill>
            </a:endParaRPr>
          </a:p>
        </p:txBody>
      </p:sp>
      <p:sp>
        <p:nvSpPr>
          <p:cNvPr id="9" name="Rectangle 5"/>
          <p:cNvSpPr txBox="1">
            <a:spLocks noChangeArrowheads="1"/>
          </p:cNvSpPr>
          <p:nvPr/>
        </p:nvSpPr>
        <p:spPr>
          <a:xfrm>
            <a:off x="406294" y="-76200"/>
            <a:ext cx="10563648" cy="990600"/>
          </a:xfrm>
          <a:prstGeom prst="rect">
            <a:avLst/>
          </a:prstGeom>
        </p:spPr>
        <p:txBody>
          <a:bodyPr vert="horz" lIns="108729" tIns="54348" rIns="108729" bIns="54348" rtlCol="0" anchor="ctr">
            <a:noAutofit/>
          </a:bodyPr>
          <a:lstStyle>
            <a:lvl1pPr algn="l" defTabSz="1088291" rtl="0" eaLnBrk="1" latinLnBrk="0" hangingPunct="1">
              <a:spcBef>
                <a:spcPct val="0"/>
              </a:spcBef>
              <a:buNone/>
              <a:defRPr sz="2800" kern="1200">
                <a:solidFill>
                  <a:schemeClr val="bg2"/>
                </a:solidFill>
                <a:latin typeface="+mj-lt"/>
                <a:ea typeface="+mj-ea"/>
                <a:cs typeface="+mj-cs"/>
              </a:defRPr>
            </a:lvl1pPr>
          </a:lstStyle>
          <a:p>
            <a:pPr defTabSz="1087158">
              <a:defRPr/>
            </a:pPr>
            <a:r>
              <a:rPr lang="en-US" dirty="0">
                <a:solidFill>
                  <a:prstClr val="white"/>
                </a:solidFill>
              </a:rPr>
              <a:t>Enforce IP Address Login Restrictions</a:t>
            </a:r>
          </a:p>
        </p:txBody>
      </p:sp>
    </p:spTree>
    <p:extLst>
      <p:ext uri="{BB962C8B-B14F-4D97-AF65-F5344CB8AC3E}">
        <p14:creationId xmlns:p14="http://schemas.microsoft.com/office/powerpoint/2010/main" val="38453861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4461" y="1103472"/>
            <a:ext cx="11234382" cy="4969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42D8A433-292E-4442-AA31-114DCB2CF894}" type="slidenum">
              <a:rPr lang="en-US" smtClean="0">
                <a:solidFill>
                  <a:srgbClr val="000000"/>
                </a:solidFill>
              </a:rPr>
              <a:pPr>
                <a:defRPr/>
              </a:pPr>
              <a:t>51</a:t>
            </a:fld>
            <a:endParaRPr lang="en-US">
              <a:solidFill>
                <a:srgbClr val="000000"/>
              </a:solidFill>
            </a:endParaRPr>
          </a:p>
        </p:txBody>
      </p:sp>
      <p:sp>
        <p:nvSpPr>
          <p:cNvPr id="3" name="Rounded Rectangle 2"/>
          <p:cNvSpPr/>
          <p:nvPr/>
        </p:nvSpPr>
        <p:spPr>
          <a:xfrm>
            <a:off x="490235" y="2534978"/>
            <a:ext cx="1626920" cy="322777"/>
          </a:xfrm>
          <a:prstGeom prst="roundRect">
            <a:avLst>
              <a:gd name="adj" fmla="val 50000"/>
            </a:avLst>
          </a:prstGeom>
          <a:noFill/>
          <a:ln w="57150" cmpd="sng">
            <a:solidFill>
              <a:srgbClr val="1FC650"/>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914057" fontAlgn="base">
              <a:spcBef>
                <a:spcPct val="0"/>
              </a:spcBef>
              <a:spcAft>
                <a:spcPct val="0"/>
              </a:spcAft>
            </a:pPr>
            <a:endParaRPr lang="en-US" sz="1900">
              <a:solidFill>
                <a:srgbClr val="000000"/>
              </a:solidFill>
            </a:endParaRPr>
          </a:p>
        </p:txBody>
      </p:sp>
      <p:sp>
        <p:nvSpPr>
          <p:cNvPr id="9" name="Rectangle 5"/>
          <p:cNvSpPr txBox="1">
            <a:spLocks noChangeArrowheads="1"/>
          </p:cNvSpPr>
          <p:nvPr/>
        </p:nvSpPr>
        <p:spPr>
          <a:xfrm>
            <a:off x="406294" y="181402"/>
            <a:ext cx="10563648" cy="624829"/>
          </a:xfrm>
          <a:prstGeom prst="rect">
            <a:avLst/>
          </a:prstGeom>
        </p:spPr>
        <p:txBody>
          <a:bodyPr vert="horz" lIns="108729" tIns="54348" rIns="108729" bIns="54348" rtlCol="0" anchor="ctr">
            <a:noAutofit/>
          </a:bodyPr>
          <a:lstStyle>
            <a:lvl1pPr algn="l" defTabSz="1088291" rtl="0" eaLnBrk="1" latinLnBrk="0" hangingPunct="1">
              <a:spcBef>
                <a:spcPct val="0"/>
              </a:spcBef>
              <a:buNone/>
              <a:defRPr sz="2800" kern="1200">
                <a:solidFill>
                  <a:schemeClr val="bg2"/>
                </a:solidFill>
                <a:latin typeface="+mj-lt"/>
                <a:ea typeface="+mj-ea"/>
                <a:cs typeface="+mj-cs"/>
              </a:defRPr>
            </a:lvl1pPr>
          </a:lstStyle>
          <a:p>
            <a:pPr defTabSz="1087158">
              <a:defRPr/>
            </a:pPr>
            <a:r>
              <a:rPr lang="en-US" dirty="0">
                <a:solidFill>
                  <a:prstClr val="white"/>
                </a:solidFill>
              </a:rPr>
              <a:t>Customizable Access Levels via Group Management</a:t>
            </a:r>
          </a:p>
        </p:txBody>
      </p:sp>
    </p:spTree>
    <p:extLst>
      <p:ext uri="{BB962C8B-B14F-4D97-AF65-F5344CB8AC3E}">
        <p14:creationId xmlns:p14="http://schemas.microsoft.com/office/powerpoint/2010/main" val="1468797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Target’s Current </a:t>
            </a:r>
            <a:r>
              <a:rPr lang="en-US" dirty="0" smtClean="0"/>
              <a:t>User Roles &amp; Permissions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rPr>
              <a:pPr algn="ctr"/>
              <a:t>52</a:t>
            </a:fld>
            <a:endParaRPr lang="en-US" dirty="0">
              <a:solidFill>
                <a:prstClr val="white"/>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377"/>
          <a:stretch/>
        </p:blipFill>
        <p:spPr>
          <a:xfrm>
            <a:off x="66366" y="774289"/>
            <a:ext cx="11999722" cy="5746956"/>
          </a:xfrm>
          <a:prstGeom prst="rect">
            <a:avLst/>
          </a:prstGeom>
        </p:spPr>
      </p:pic>
    </p:spTree>
    <p:extLst>
      <p:ext uri="{BB962C8B-B14F-4D97-AF65-F5344CB8AC3E}">
        <p14:creationId xmlns:p14="http://schemas.microsoft.com/office/powerpoint/2010/main" val="27885132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October Release: Page/Domain Level Roles &amp; Permissions!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solidFill>
                  <a:prstClr val="white"/>
                </a:solidFill>
              </a:rPr>
              <a:pPr algn="ctr"/>
              <a:t>53</a:t>
            </a:fld>
            <a:endParaRPr lang="en-US" dirty="0">
              <a:solidFill>
                <a:prstClr val="white"/>
              </a:solidFill>
            </a:endParaRPr>
          </a:p>
        </p:txBody>
      </p:sp>
      <p:pic>
        <p:nvPicPr>
          <p:cNvPr id="4" name="Picture 3" descr="Screen Shot 2015-07-22 at 9.22.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582" y="793630"/>
            <a:ext cx="9530678" cy="6000798"/>
          </a:xfrm>
          <a:prstGeom prst="rect">
            <a:avLst/>
          </a:prstGeom>
        </p:spPr>
      </p:pic>
    </p:spTree>
    <p:extLst>
      <p:ext uri="{BB962C8B-B14F-4D97-AF65-F5344CB8AC3E}">
        <p14:creationId xmlns:p14="http://schemas.microsoft.com/office/powerpoint/2010/main" val="40051565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p:cNvSpPr/>
          <p:nvPr/>
        </p:nvSpPr>
        <p:spPr>
          <a:xfrm>
            <a:off x="2072795" y="1121098"/>
            <a:ext cx="9407386" cy="1669696"/>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7972" tIns="33990" rIns="67972" bIns="33990" anchor="ctr"/>
          <a:lstStyle/>
          <a:p>
            <a:pPr algn="ctr" defTabSz="906203" fontAlgn="base">
              <a:spcBef>
                <a:spcPct val="0"/>
              </a:spcBef>
              <a:spcAft>
                <a:spcPct val="0"/>
              </a:spcAft>
            </a:pPr>
            <a:endParaRPr lang="en-US" sz="3199" dirty="0">
              <a:solidFill>
                <a:prstClr val="white"/>
              </a:solidFill>
              <a:latin typeface="Adobe Clean Light"/>
              <a:cs typeface="Adobe Clean Light"/>
            </a:endParaRPr>
          </a:p>
        </p:txBody>
      </p:sp>
      <p:sp>
        <p:nvSpPr>
          <p:cNvPr id="105" name="TextBox 104"/>
          <p:cNvSpPr txBox="1"/>
          <p:nvPr/>
        </p:nvSpPr>
        <p:spPr>
          <a:xfrm>
            <a:off x="-29600" y="1235560"/>
            <a:ext cx="1923010" cy="423737"/>
          </a:xfrm>
          <a:prstGeom prst="rect">
            <a:avLst/>
          </a:prstGeom>
          <a:noFill/>
        </p:spPr>
        <p:txBody>
          <a:bodyPr wrap="square" lIns="90580" tIns="45291" rIns="90580" bIns="45291" rtlCol="0" anchor="ctr" anchorCtr="0">
            <a:spAutoFit/>
          </a:bodyPr>
          <a:lstStyle/>
          <a:p>
            <a:pPr defTabSz="906203" fontAlgn="base">
              <a:lnSpc>
                <a:spcPct val="90000"/>
              </a:lnSpc>
              <a:spcBef>
                <a:spcPct val="0"/>
              </a:spcBef>
              <a:spcAft>
                <a:spcPct val="0"/>
              </a:spcAft>
            </a:pPr>
            <a:r>
              <a:rPr lang="en-US" sz="2399" dirty="0">
                <a:solidFill>
                  <a:prstClr val="white"/>
                </a:solidFill>
                <a:latin typeface="Adobe Clean Light"/>
                <a:ea typeface="ＭＳ Ｐゴシック" charset="0"/>
                <a:cs typeface="Adobe Clean Light"/>
              </a:rPr>
              <a:t>SOLUTIONS</a:t>
            </a:r>
          </a:p>
        </p:txBody>
      </p:sp>
      <p:sp>
        <p:nvSpPr>
          <p:cNvPr id="117" name="Rectangle 116"/>
          <p:cNvSpPr/>
          <p:nvPr/>
        </p:nvSpPr>
        <p:spPr>
          <a:xfrm>
            <a:off x="2055675" y="3050402"/>
            <a:ext cx="9406151" cy="1461615"/>
          </a:xfrm>
          <a:prstGeom prst="rect">
            <a:avLst/>
          </a:prstGeom>
          <a:solidFill>
            <a:srgbClr val="0070C0">
              <a:alpha val="32000"/>
            </a:srgbClr>
          </a:solid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67972" tIns="33990" rIns="67972" bIns="33990" anchor="ctr"/>
          <a:lstStyle/>
          <a:p>
            <a:pPr algn="ctr" defTabSz="906203" fontAlgn="base">
              <a:spcBef>
                <a:spcPct val="0"/>
              </a:spcBef>
              <a:spcAft>
                <a:spcPct val="0"/>
              </a:spcAft>
              <a:defRPr/>
            </a:pPr>
            <a:endParaRPr lang="en-US" sz="3199" dirty="0">
              <a:solidFill>
                <a:prstClr val="white"/>
              </a:solidFill>
              <a:latin typeface="Adobe Clean Light"/>
              <a:cs typeface="Adobe Clean Light"/>
            </a:endParaRPr>
          </a:p>
        </p:txBody>
      </p:sp>
      <p:sp>
        <p:nvSpPr>
          <p:cNvPr id="119" name="TextBox 118"/>
          <p:cNvSpPr txBox="1"/>
          <p:nvPr/>
        </p:nvSpPr>
        <p:spPr>
          <a:xfrm>
            <a:off x="-29597" y="3061054"/>
            <a:ext cx="2038462" cy="756007"/>
          </a:xfrm>
          <a:prstGeom prst="rect">
            <a:avLst/>
          </a:prstGeom>
          <a:noFill/>
        </p:spPr>
        <p:txBody>
          <a:bodyPr wrap="square" lIns="90580" tIns="45291" rIns="90580" bIns="45291" rtlCol="0" anchor="ctr" anchorCtr="0">
            <a:spAutoFit/>
          </a:bodyPr>
          <a:lstStyle/>
          <a:p>
            <a:pPr defTabSz="906203" fontAlgn="base">
              <a:lnSpc>
                <a:spcPct val="90000"/>
              </a:lnSpc>
              <a:spcBef>
                <a:spcPct val="0"/>
              </a:spcBef>
              <a:spcAft>
                <a:spcPct val="0"/>
              </a:spcAft>
            </a:pPr>
            <a:r>
              <a:rPr lang="en-US" sz="2399" dirty="0">
                <a:solidFill>
                  <a:prstClr val="white"/>
                </a:solidFill>
                <a:latin typeface="Adobe Clean Light"/>
                <a:ea typeface="ＭＳ Ｐゴシック" charset="0"/>
                <a:cs typeface="Adobe Clean Light"/>
              </a:rPr>
              <a:t>CORE SERVICES</a:t>
            </a:r>
          </a:p>
        </p:txBody>
      </p:sp>
      <p:pic>
        <p:nvPicPr>
          <p:cNvPr id="19" name="Picture 18"/>
          <p:cNvPicPr>
            <a:picLocks noChangeAspect="1"/>
          </p:cNvPicPr>
          <p:nvPr/>
        </p:nvPicPr>
        <p:blipFill rotWithShape="1">
          <a:blip r:embed="rId3">
            <a:duotone>
              <a:prstClr val="black"/>
              <a:schemeClr val="accent2">
                <a:tint val="45000"/>
                <a:satMod val="400000"/>
              </a:schemeClr>
            </a:duotone>
            <a:alphaModFix amt="31000"/>
          </a:blip>
          <a:srcRect l="897" t="17717" r="-1" b="64734"/>
          <a:stretch/>
        </p:blipFill>
        <p:spPr>
          <a:xfrm>
            <a:off x="2048415" y="4863153"/>
            <a:ext cx="9409206" cy="1237062"/>
          </a:xfrm>
          <a:prstGeom prst="rect">
            <a:avLst/>
          </a:prstGeom>
        </p:spPr>
      </p:pic>
      <p:sp>
        <p:nvSpPr>
          <p:cNvPr id="168" name="TextBox 167"/>
          <p:cNvSpPr txBox="1"/>
          <p:nvPr/>
        </p:nvSpPr>
        <p:spPr>
          <a:xfrm>
            <a:off x="-29597" y="4928512"/>
            <a:ext cx="2038462" cy="423737"/>
          </a:xfrm>
          <a:prstGeom prst="rect">
            <a:avLst/>
          </a:prstGeom>
          <a:noFill/>
        </p:spPr>
        <p:txBody>
          <a:bodyPr wrap="square" lIns="90580" tIns="45291" rIns="90580" bIns="45291" rtlCol="0" anchor="ctr" anchorCtr="0">
            <a:spAutoFit/>
          </a:bodyPr>
          <a:lstStyle/>
          <a:p>
            <a:pPr defTabSz="906203" fontAlgn="base">
              <a:lnSpc>
                <a:spcPct val="90000"/>
              </a:lnSpc>
              <a:spcBef>
                <a:spcPct val="0"/>
              </a:spcBef>
              <a:spcAft>
                <a:spcPct val="0"/>
              </a:spcAft>
            </a:pPr>
            <a:r>
              <a:rPr lang="en-US" sz="2399" dirty="0">
                <a:solidFill>
                  <a:prstClr val="white"/>
                </a:solidFill>
                <a:latin typeface="Adobe Clean Light"/>
                <a:ea typeface="ＭＳ Ｐゴシック" charset="0"/>
                <a:cs typeface="Adobe Clean Light"/>
              </a:rPr>
              <a:t>PLATFORM</a:t>
            </a:r>
          </a:p>
        </p:txBody>
      </p:sp>
      <p:sp>
        <p:nvSpPr>
          <p:cNvPr id="169" name="Line 102"/>
          <p:cNvSpPr>
            <a:spLocks noChangeShapeType="1"/>
          </p:cNvSpPr>
          <p:nvPr/>
        </p:nvSpPr>
        <p:spPr bwMode="auto">
          <a:xfrm>
            <a:off x="0" y="1231926"/>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pPr defTabSz="906241" fontAlgn="base">
              <a:spcBef>
                <a:spcPct val="0"/>
              </a:spcBef>
              <a:spcAft>
                <a:spcPct val="0"/>
              </a:spcAft>
            </a:pPr>
            <a:endParaRPr lang="en-US" sz="3199">
              <a:solidFill>
                <a:srgbClr val="000000"/>
              </a:solidFill>
              <a:latin typeface="Adobe Clean Light"/>
              <a:ea typeface="ＭＳ Ｐゴシック" charset="0"/>
              <a:cs typeface="Adobe Clean Light"/>
            </a:endParaRPr>
          </a:p>
        </p:txBody>
      </p:sp>
      <p:sp>
        <p:nvSpPr>
          <p:cNvPr id="170" name="Line 102"/>
          <p:cNvSpPr>
            <a:spLocks noChangeShapeType="1"/>
          </p:cNvSpPr>
          <p:nvPr/>
        </p:nvSpPr>
        <p:spPr bwMode="auto">
          <a:xfrm>
            <a:off x="0" y="3050399"/>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pPr defTabSz="906241" fontAlgn="base">
              <a:spcBef>
                <a:spcPct val="0"/>
              </a:spcBef>
              <a:spcAft>
                <a:spcPct val="0"/>
              </a:spcAft>
            </a:pPr>
            <a:endParaRPr lang="en-US" sz="3199">
              <a:solidFill>
                <a:srgbClr val="000000"/>
              </a:solidFill>
              <a:latin typeface="Adobe Clean Light"/>
              <a:ea typeface="ＭＳ Ｐゴシック" charset="0"/>
              <a:cs typeface="Adobe Clean Light"/>
            </a:endParaRPr>
          </a:p>
        </p:txBody>
      </p:sp>
      <p:sp>
        <p:nvSpPr>
          <p:cNvPr id="171" name="Line 102"/>
          <p:cNvSpPr>
            <a:spLocks noChangeShapeType="1"/>
          </p:cNvSpPr>
          <p:nvPr/>
        </p:nvSpPr>
        <p:spPr bwMode="auto">
          <a:xfrm>
            <a:off x="0" y="4936689"/>
            <a:ext cx="1839995" cy="0"/>
          </a:xfrm>
          <a:prstGeom prst="line">
            <a:avLst/>
          </a:prstGeom>
          <a:noFill/>
          <a:ln w="12700">
            <a:solidFill>
              <a:srgbClr val="C0C5C8"/>
            </a:solidFill>
            <a:miter lim="800000"/>
            <a:headEnd/>
            <a:tailEnd/>
          </a:ln>
          <a:extLst>
            <a:ext uri="{909E8E84-426E-40dd-AFC4-6F175D3DCCD1}">
              <a14:hiddenFill xmlns:a14="http://schemas.microsoft.com/office/drawing/2010/main">
                <a:noFill/>
              </a14:hiddenFill>
            </a:ext>
          </a:extLst>
        </p:spPr>
        <p:txBody>
          <a:bodyPr lIns="0" tIns="0" rIns="0" bIns="0"/>
          <a:lstStyle/>
          <a:p>
            <a:pPr defTabSz="906241" fontAlgn="base">
              <a:spcBef>
                <a:spcPct val="0"/>
              </a:spcBef>
              <a:spcAft>
                <a:spcPct val="0"/>
              </a:spcAft>
            </a:pPr>
            <a:endParaRPr lang="en-US" sz="3199">
              <a:solidFill>
                <a:srgbClr val="000000"/>
              </a:solidFill>
              <a:latin typeface="Adobe Clean Light"/>
              <a:ea typeface="ＭＳ Ｐゴシック" charset="0"/>
              <a:cs typeface="Adobe Clean Light"/>
            </a:endParaRPr>
          </a:p>
        </p:txBody>
      </p:sp>
      <p:grpSp>
        <p:nvGrpSpPr>
          <p:cNvPr id="27" name="Group 26"/>
          <p:cNvGrpSpPr/>
          <p:nvPr/>
        </p:nvGrpSpPr>
        <p:grpSpPr>
          <a:xfrm>
            <a:off x="8014909" y="1254790"/>
            <a:ext cx="1024128" cy="1169770"/>
            <a:chOff x="8869072" y="1205699"/>
            <a:chExt cx="1024128" cy="1170072"/>
          </a:xfrm>
        </p:grpSpPr>
        <p:sp>
          <p:nvSpPr>
            <p:cNvPr id="144" name="Rectangle 13"/>
            <p:cNvSpPr>
              <a:spLocks/>
            </p:cNvSpPr>
            <p:nvPr/>
          </p:nvSpPr>
          <p:spPr bwMode="auto">
            <a:xfrm>
              <a:off x="8956002" y="2150138"/>
              <a:ext cx="836126" cy="22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906241" fontAlgn="base">
                <a:spcBef>
                  <a:spcPct val="0"/>
                </a:spcBef>
                <a:spcAft>
                  <a:spcPct val="0"/>
                </a:spcAft>
              </a:pPr>
              <a:r>
                <a:rPr lang="en-US" altLang="en-US" sz="1466" dirty="0">
                  <a:solidFill>
                    <a:prstClr val="white"/>
                  </a:solidFill>
                  <a:latin typeface="Adobe Clean Light"/>
                  <a:ea typeface="Adobe Clean" charset="0"/>
                  <a:cs typeface="Adobe Clean Light"/>
                  <a:sym typeface="Adobe Clean" charset="0"/>
                </a:rPr>
                <a:t>ANALYTICS</a:t>
              </a:r>
            </a:p>
          </p:txBody>
        </p:sp>
        <p:pic>
          <p:nvPicPr>
            <p:cNvPr id="8" name="Picture 7" descr="mc_analytics_noshadow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072" y="1205699"/>
              <a:ext cx="1024128" cy="1024128"/>
            </a:xfrm>
            <a:prstGeom prst="rect">
              <a:avLst/>
            </a:prstGeom>
          </p:spPr>
        </p:pic>
      </p:grpSp>
      <p:grpSp>
        <p:nvGrpSpPr>
          <p:cNvPr id="22" name="Group 21"/>
          <p:cNvGrpSpPr/>
          <p:nvPr/>
        </p:nvGrpSpPr>
        <p:grpSpPr>
          <a:xfrm>
            <a:off x="5641645" y="1254760"/>
            <a:ext cx="1015999" cy="1397822"/>
            <a:chOff x="5957851" y="1198794"/>
            <a:chExt cx="1016000" cy="1398183"/>
          </a:xfrm>
        </p:grpSpPr>
        <p:sp>
          <p:nvSpPr>
            <p:cNvPr id="152" name="Rectangle 15"/>
            <p:cNvSpPr>
              <a:spLocks/>
            </p:cNvSpPr>
            <p:nvPr/>
          </p:nvSpPr>
          <p:spPr bwMode="auto">
            <a:xfrm>
              <a:off x="6002659" y="2145712"/>
              <a:ext cx="937181" cy="45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906241" fontAlgn="base">
                <a:spcBef>
                  <a:spcPct val="0"/>
                </a:spcBef>
                <a:spcAft>
                  <a:spcPct val="0"/>
                </a:spcAft>
              </a:pPr>
              <a:r>
                <a:rPr lang="en-US" altLang="en-US" sz="1466" dirty="0">
                  <a:solidFill>
                    <a:prstClr val="white"/>
                  </a:solidFill>
                  <a:latin typeface="Adobe Clean Light"/>
                  <a:ea typeface="Adobe Clean" charset="0"/>
                  <a:cs typeface="Adobe Clean Light"/>
                  <a:sym typeface="Adobe Clean" charset="0"/>
                </a:rPr>
                <a:t>EXPERIENCE</a:t>
              </a:r>
              <a:br>
                <a:rPr lang="en-US" altLang="en-US" sz="1466" dirty="0">
                  <a:solidFill>
                    <a:prstClr val="white"/>
                  </a:solidFill>
                  <a:latin typeface="Adobe Clean Light"/>
                  <a:ea typeface="Adobe Clean" charset="0"/>
                  <a:cs typeface="Adobe Clean Light"/>
                  <a:sym typeface="Adobe Clean" charset="0"/>
                </a:rPr>
              </a:br>
              <a:r>
                <a:rPr lang="en-US" altLang="en-US" sz="1466" dirty="0">
                  <a:solidFill>
                    <a:prstClr val="white"/>
                  </a:solidFill>
                  <a:latin typeface="Adobe Clean Light"/>
                  <a:ea typeface="Adobe Clean" charset="0"/>
                  <a:cs typeface="Adobe Clean Light"/>
                  <a:sym typeface="Adobe Clean" charset="0"/>
                </a:rPr>
                <a:t>MANAGER</a:t>
              </a:r>
            </a:p>
          </p:txBody>
        </p:sp>
        <p:pic>
          <p:nvPicPr>
            <p:cNvPr id="10" name="Picture 9" descr="mc_experiencemanager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851" y="1198794"/>
              <a:ext cx="1016000" cy="1016000"/>
            </a:xfrm>
            <a:prstGeom prst="rect">
              <a:avLst/>
            </a:prstGeom>
          </p:spPr>
        </p:pic>
      </p:grpSp>
      <p:grpSp>
        <p:nvGrpSpPr>
          <p:cNvPr id="24" name="Group 23"/>
          <p:cNvGrpSpPr/>
          <p:nvPr/>
        </p:nvGrpSpPr>
        <p:grpSpPr>
          <a:xfrm>
            <a:off x="3366774" y="1254786"/>
            <a:ext cx="1024127" cy="1162421"/>
            <a:chOff x="7428996" y="1205699"/>
            <a:chExt cx="1024128" cy="1162718"/>
          </a:xfrm>
        </p:grpSpPr>
        <p:sp>
          <p:nvSpPr>
            <p:cNvPr id="148" name="Rectangle 14"/>
            <p:cNvSpPr>
              <a:spLocks/>
            </p:cNvSpPr>
            <p:nvPr/>
          </p:nvSpPr>
          <p:spPr bwMode="auto">
            <a:xfrm>
              <a:off x="7519875" y="2142784"/>
              <a:ext cx="847092" cy="22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906241" fontAlgn="base">
                <a:spcBef>
                  <a:spcPct val="0"/>
                </a:spcBef>
                <a:spcAft>
                  <a:spcPct val="0"/>
                </a:spcAft>
              </a:pPr>
              <a:r>
                <a:rPr lang="en-US" altLang="en-US" sz="1466" dirty="0">
                  <a:solidFill>
                    <a:prstClr val="white"/>
                  </a:solidFill>
                  <a:latin typeface="Adobe Clean Light"/>
                  <a:ea typeface="Adobe Clean" charset="0"/>
                  <a:cs typeface="Adobe Clean Light"/>
                  <a:sym typeface="Adobe Clean" charset="0"/>
                </a:rPr>
                <a:t>CAMPAIGN</a:t>
              </a:r>
            </a:p>
          </p:txBody>
        </p:sp>
        <p:pic>
          <p:nvPicPr>
            <p:cNvPr id="21" name="Picture 20" descr="mc_campaign_noshadow_1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996" y="1205699"/>
              <a:ext cx="1024128" cy="1024128"/>
            </a:xfrm>
            <a:prstGeom prst="rect">
              <a:avLst/>
            </a:prstGeom>
          </p:spPr>
        </p:pic>
      </p:grpSp>
      <p:grpSp>
        <p:nvGrpSpPr>
          <p:cNvPr id="18" name="Group 17"/>
          <p:cNvGrpSpPr/>
          <p:nvPr/>
        </p:nvGrpSpPr>
        <p:grpSpPr>
          <a:xfrm>
            <a:off x="2234037" y="1254760"/>
            <a:ext cx="1024127" cy="1390920"/>
            <a:chOff x="3110849" y="1205699"/>
            <a:chExt cx="1024128" cy="1391279"/>
          </a:xfrm>
        </p:grpSpPr>
        <p:sp>
          <p:nvSpPr>
            <p:cNvPr id="156" name="Rectangle 16"/>
            <p:cNvSpPr>
              <a:spLocks/>
            </p:cNvSpPr>
            <p:nvPr/>
          </p:nvSpPr>
          <p:spPr bwMode="auto">
            <a:xfrm>
              <a:off x="3218462" y="2145713"/>
              <a:ext cx="851131" cy="45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906241" fontAlgn="base">
                <a:spcBef>
                  <a:spcPct val="0"/>
                </a:spcBef>
                <a:spcAft>
                  <a:spcPct val="0"/>
                </a:spcAft>
              </a:pPr>
              <a:r>
                <a:rPr lang="en-US" altLang="en-US" sz="1466" dirty="0">
                  <a:solidFill>
                    <a:prstClr val="white"/>
                  </a:solidFill>
                  <a:latin typeface="Adobe Clean Light"/>
                  <a:ea typeface="Adobe Clean" charset="0"/>
                  <a:cs typeface="Adobe Clean Light"/>
                  <a:sym typeface="Adobe Clean" charset="0"/>
                </a:rPr>
                <a:t>MEDIA</a:t>
              </a:r>
              <a:br>
                <a:rPr lang="en-US" altLang="en-US" sz="1466" dirty="0">
                  <a:solidFill>
                    <a:prstClr val="white"/>
                  </a:solidFill>
                  <a:latin typeface="Adobe Clean Light"/>
                  <a:ea typeface="Adobe Clean" charset="0"/>
                  <a:cs typeface="Adobe Clean Light"/>
                  <a:sym typeface="Adobe Clean" charset="0"/>
                </a:rPr>
              </a:br>
              <a:r>
                <a:rPr lang="en-US" altLang="en-US" sz="1466" dirty="0">
                  <a:solidFill>
                    <a:prstClr val="white"/>
                  </a:solidFill>
                  <a:latin typeface="Adobe Clean Light"/>
                  <a:ea typeface="Adobe Clean" charset="0"/>
                  <a:cs typeface="Adobe Clean Light"/>
                  <a:sym typeface="Adobe Clean" charset="0"/>
                </a:rPr>
                <a:t>OPTIMIZER</a:t>
              </a:r>
            </a:p>
          </p:txBody>
        </p:sp>
        <p:pic>
          <p:nvPicPr>
            <p:cNvPr id="23" name="Picture 22" descr="mc_optimize_noshadow_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0849" y="1205699"/>
              <a:ext cx="1024128" cy="1024128"/>
            </a:xfrm>
            <a:prstGeom prst="rect">
              <a:avLst/>
            </a:prstGeom>
          </p:spPr>
        </p:pic>
      </p:grpSp>
      <p:grpSp>
        <p:nvGrpSpPr>
          <p:cNvPr id="9" name="Group 8"/>
          <p:cNvGrpSpPr/>
          <p:nvPr/>
        </p:nvGrpSpPr>
        <p:grpSpPr>
          <a:xfrm>
            <a:off x="4520487" y="1254786"/>
            <a:ext cx="1024128" cy="1162421"/>
            <a:chOff x="2084338" y="1205699"/>
            <a:chExt cx="1024128" cy="1162718"/>
          </a:xfrm>
        </p:grpSpPr>
        <p:sp>
          <p:nvSpPr>
            <p:cNvPr id="160" name="Rectangle 17"/>
            <p:cNvSpPr>
              <a:spLocks/>
            </p:cNvSpPr>
            <p:nvPr/>
          </p:nvSpPr>
          <p:spPr bwMode="auto">
            <a:xfrm>
              <a:off x="2319981" y="2142784"/>
              <a:ext cx="552844" cy="22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906241" fontAlgn="base">
                <a:spcBef>
                  <a:spcPct val="0"/>
                </a:spcBef>
                <a:spcAft>
                  <a:spcPct val="0"/>
                </a:spcAft>
              </a:pPr>
              <a:r>
                <a:rPr lang="en-US" altLang="en-US" sz="1466" dirty="0">
                  <a:solidFill>
                    <a:prstClr val="white"/>
                  </a:solidFill>
                  <a:latin typeface="Adobe Clean Light"/>
                  <a:ea typeface="Adobe Clean" charset="0"/>
                  <a:cs typeface="Adobe Clean Light"/>
                  <a:sym typeface="Adobe Clean" charset="0"/>
                </a:rPr>
                <a:t>SOCIAL</a:t>
              </a:r>
            </a:p>
          </p:txBody>
        </p:sp>
        <p:pic>
          <p:nvPicPr>
            <p:cNvPr id="25" name="Picture 24" descr="mc_social_noshadow_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338" y="1205699"/>
              <a:ext cx="1024128" cy="1024128"/>
            </a:xfrm>
            <a:prstGeom prst="rect">
              <a:avLst/>
            </a:prstGeom>
          </p:spPr>
        </p:pic>
      </p:grpSp>
      <p:grpSp>
        <p:nvGrpSpPr>
          <p:cNvPr id="33" name="Group 32"/>
          <p:cNvGrpSpPr/>
          <p:nvPr/>
        </p:nvGrpSpPr>
        <p:grpSpPr>
          <a:xfrm>
            <a:off x="4520488" y="5212030"/>
            <a:ext cx="7133449" cy="868415"/>
            <a:chOff x="4230878" y="5257574"/>
            <a:chExt cx="7133448" cy="868641"/>
          </a:xfrm>
        </p:grpSpPr>
        <p:sp>
          <p:nvSpPr>
            <p:cNvPr id="85" name="Rounded Rectangle 84"/>
            <p:cNvSpPr/>
            <p:nvPr/>
          </p:nvSpPr>
          <p:spPr>
            <a:xfrm>
              <a:off x="5007576" y="5281478"/>
              <a:ext cx="6356750" cy="605244"/>
            </a:xfrm>
            <a:prstGeom prst="roundRect">
              <a:avLst>
                <a:gd name="adj" fmla="val 0"/>
              </a:avLst>
            </a:prstGeom>
            <a:noFill/>
            <a:ln w="3175">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21818" tIns="60916" rIns="121818" bIns="60916" rtlCol="0" anchor="ctr"/>
            <a:lstStyle/>
            <a:p>
              <a:pPr defTabSz="906241" fontAlgn="base">
                <a:spcBef>
                  <a:spcPct val="0"/>
                </a:spcBef>
                <a:spcAft>
                  <a:spcPct val="0"/>
                </a:spcAft>
              </a:pPr>
              <a:r>
                <a:rPr lang="en-US" sz="4799" dirty="0">
                  <a:solidFill>
                    <a:prstClr val="white"/>
                  </a:solidFill>
                  <a:latin typeface="Adobe Clean Light"/>
                  <a:cs typeface="Adobe Clean Light"/>
                </a:rPr>
                <a:t>Data &amp; Content</a:t>
              </a:r>
            </a:p>
          </p:txBody>
        </p:sp>
        <p:pic>
          <p:nvPicPr>
            <p:cNvPr id="84" name="Picture 83" descr="PREZ-3.png"/>
            <p:cNvPicPr>
              <a:picLocks noChangeAspect="1"/>
            </p:cNvPicPr>
            <p:nvPr/>
          </p:nvPicPr>
          <p:blipFill rotWithShape="1">
            <a:blip r:embed="rId9" cstate="screen">
              <a:biLevel thresh="25000"/>
              <a:extLst>
                <a:ext uri="{28A0092B-C50C-407E-A947-70E740481C1C}">
                  <a14:useLocalDpi xmlns:a14="http://schemas.microsoft.com/office/drawing/2010/main"/>
                </a:ext>
              </a:extLst>
            </a:blip>
            <a:srcRect/>
            <a:stretch/>
          </p:blipFill>
          <p:spPr>
            <a:xfrm>
              <a:off x="4617081" y="5635983"/>
              <a:ext cx="486718" cy="490232"/>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30878" y="5257574"/>
              <a:ext cx="658423" cy="585997"/>
            </a:xfrm>
            <a:prstGeom prst="rect">
              <a:avLst/>
            </a:prstGeom>
          </p:spPr>
        </p:pic>
      </p:grpSp>
      <p:grpSp>
        <p:nvGrpSpPr>
          <p:cNvPr id="5" name="Group 4"/>
          <p:cNvGrpSpPr/>
          <p:nvPr/>
        </p:nvGrpSpPr>
        <p:grpSpPr>
          <a:xfrm>
            <a:off x="9186827" y="1254760"/>
            <a:ext cx="1023185" cy="1167437"/>
            <a:chOff x="9186536" y="1208028"/>
            <a:chExt cx="1023186" cy="1167742"/>
          </a:xfrm>
        </p:grpSpPr>
        <p:sp>
          <p:nvSpPr>
            <p:cNvPr id="83" name="Rectangle 13"/>
            <p:cNvSpPr>
              <a:spLocks/>
            </p:cNvSpPr>
            <p:nvPr/>
          </p:nvSpPr>
          <p:spPr bwMode="auto">
            <a:xfrm>
              <a:off x="9269637" y="2150136"/>
              <a:ext cx="875177" cy="22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906241" fontAlgn="base">
                <a:spcBef>
                  <a:spcPct val="0"/>
                </a:spcBef>
                <a:spcAft>
                  <a:spcPct val="0"/>
                </a:spcAft>
              </a:pPr>
              <a:r>
                <a:rPr lang="en-US" altLang="en-US" sz="1466" dirty="0">
                  <a:solidFill>
                    <a:prstClr val="white"/>
                  </a:solidFill>
                  <a:latin typeface="Adobe Clean Light"/>
                  <a:ea typeface="Adobe Clean" charset="0"/>
                  <a:cs typeface="Adobe Clean Light"/>
                  <a:sym typeface="Adobe Clean" charset="0"/>
                </a:rPr>
                <a:t>PRIMETIME</a:t>
              </a: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86536" y="1208028"/>
              <a:ext cx="1023186" cy="1023186"/>
            </a:xfrm>
            <a:prstGeom prst="rect">
              <a:avLst/>
            </a:prstGeom>
          </p:spPr>
        </p:pic>
      </p:grpSp>
      <p:grpSp>
        <p:nvGrpSpPr>
          <p:cNvPr id="6" name="Group 5"/>
          <p:cNvGrpSpPr/>
          <p:nvPr/>
        </p:nvGrpSpPr>
        <p:grpSpPr>
          <a:xfrm>
            <a:off x="10116769" y="1288227"/>
            <a:ext cx="1409609" cy="1382474"/>
            <a:chOff x="10116770" y="1249215"/>
            <a:chExt cx="1409609" cy="1382831"/>
          </a:xfrm>
        </p:grpSpPr>
        <p:sp>
          <p:nvSpPr>
            <p:cNvPr id="71" name="Rectangle 13"/>
            <p:cNvSpPr>
              <a:spLocks/>
            </p:cNvSpPr>
            <p:nvPr/>
          </p:nvSpPr>
          <p:spPr bwMode="auto">
            <a:xfrm>
              <a:off x="10116770" y="2180781"/>
              <a:ext cx="1409609" cy="45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906241" fontAlgn="base">
                <a:spcBef>
                  <a:spcPct val="0"/>
                </a:spcBef>
                <a:spcAft>
                  <a:spcPct val="0"/>
                </a:spcAft>
              </a:pPr>
              <a:r>
                <a:rPr lang="en-US" altLang="en-US" sz="1466" dirty="0">
                  <a:solidFill>
                    <a:prstClr val="white"/>
                  </a:solidFill>
                  <a:latin typeface="Adobe Clean Light"/>
                  <a:ea typeface="Adobe Clean" charset="0"/>
                  <a:cs typeface="Adobe Clean Light"/>
                  <a:sym typeface="Adobe Clean" charset="0"/>
                </a:rPr>
                <a:t>AUDIENCE MANAGER</a:t>
              </a:r>
            </a:p>
          </p:txBody>
        </p:sp>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74068" y="1249215"/>
              <a:ext cx="941755" cy="941755"/>
            </a:xfrm>
            <a:prstGeom prst="rect">
              <a:avLst/>
            </a:prstGeom>
          </p:spPr>
        </p:pic>
      </p:grpSp>
      <p:sp>
        <p:nvSpPr>
          <p:cNvPr id="7" name="Title 6"/>
          <p:cNvSpPr>
            <a:spLocks noGrp="1"/>
          </p:cNvSpPr>
          <p:nvPr>
            <p:ph type="title"/>
          </p:nvPr>
        </p:nvSpPr>
        <p:spPr/>
        <p:txBody>
          <a:bodyPr/>
          <a:lstStyle/>
          <a:p>
            <a:r>
              <a:rPr lang="en-US" dirty="0" smtClean="0"/>
              <a:t>      Adobe Marketing Cloud</a:t>
            </a:r>
            <a:endParaRPr lang="en-US" dirty="0"/>
          </a:p>
        </p:txBody>
      </p:sp>
      <p:sp>
        <p:nvSpPr>
          <p:cNvPr id="55" name="TextBox 54"/>
          <p:cNvSpPr txBox="1"/>
          <p:nvPr/>
        </p:nvSpPr>
        <p:spPr>
          <a:xfrm>
            <a:off x="4492388" y="3992471"/>
            <a:ext cx="1263271" cy="283186"/>
          </a:xfrm>
          <a:prstGeom prst="rect">
            <a:avLst/>
          </a:prstGeom>
          <a:noFill/>
        </p:spPr>
        <p:txBody>
          <a:bodyPr wrap="square" lIns="90580" tIns="45291" rIns="90580" bIns="45291" rtlCol="0">
            <a:spAutoFit/>
          </a:bodyPr>
          <a:lstStyle/>
          <a:p>
            <a:pPr algn="ctr" defTabSz="906203" fontAlgn="base">
              <a:lnSpc>
                <a:spcPct val="85000"/>
              </a:lnSpc>
              <a:spcBef>
                <a:spcPct val="0"/>
              </a:spcBef>
              <a:spcAft>
                <a:spcPct val="0"/>
              </a:spcAft>
            </a:pPr>
            <a:r>
              <a:rPr lang="en-US" sz="1466" dirty="0">
                <a:solidFill>
                  <a:prstClr val="white"/>
                </a:solidFill>
                <a:latin typeface="Adobe Clean Light"/>
                <a:ea typeface="ＭＳ Ｐゴシック" charset="0"/>
                <a:cs typeface="Adobe Clean Light"/>
              </a:rPr>
              <a:t>ACTIVATION</a:t>
            </a:r>
          </a:p>
        </p:txBody>
      </p:sp>
      <p:sp>
        <p:nvSpPr>
          <p:cNvPr id="56" name="TextBox 55"/>
          <p:cNvSpPr txBox="1"/>
          <p:nvPr/>
        </p:nvSpPr>
        <p:spPr>
          <a:xfrm>
            <a:off x="3401359" y="3992471"/>
            <a:ext cx="927023" cy="283186"/>
          </a:xfrm>
          <a:prstGeom prst="rect">
            <a:avLst/>
          </a:prstGeom>
          <a:noFill/>
        </p:spPr>
        <p:txBody>
          <a:bodyPr wrap="square" lIns="90580" tIns="45291" rIns="90580" bIns="45291" rtlCol="0">
            <a:spAutoFit/>
          </a:bodyPr>
          <a:lstStyle/>
          <a:p>
            <a:pPr algn="ctr" defTabSz="906203" fontAlgn="base">
              <a:lnSpc>
                <a:spcPct val="85000"/>
              </a:lnSpc>
              <a:spcBef>
                <a:spcPct val="0"/>
              </a:spcBef>
              <a:spcAft>
                <a:spcPct val="0"/>
              </a:spcAft>
            </a:pPr>
            <a:r>
              <a:rPr lang="en-US" sz="1466" dirty="0">
                <a:solidFill>
                  <a:prstClr val="white"/>
                </a:solidFill>
                <a:latin typeface="Adobe Clean Light"/>
                <a:ea typeface="ＭＳ Ｐゴシック" charset="0"/>
                <a:cs typeface="Adobe Clean Light"/>
              </a:rPr>
              <a:t>ASSETS</a:t>
            </a:r>
          </a:p>
        </p:txBody>
      </p:sp>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16516" y="3166176"/>
            <a:ext cx="896702" cy="847165"/>
          </a:xfrm>
          <a:prstGeom prst="rect">
            <a:avLst/>
          </a:prstGeom>
        </p:spPr>
      </p:pic>
      <p:sp>
        <p:nvSpPr>
          <p:cNvPr id="59" name="TextBox 58"/>
          <p:cNvSpPr txBox="1"/>
          <p:nvPr/>
        </p:nvSpPr>
        <p:spPr>
          <a:xfrm>
            <a:off x="8168829" y="3992471"/>
            <a:ext cx="1675999" cy="283186"/>
          </a:xfrm>
          <a:prstGeom prst="rect">
            <a:avLst/>
          </a:prstGeom>
          <a:noFill/>
        </p:spPr>
        <p:txBody>
          <a:bodyPr wrap="square" lIns="90580" tIns="45291" rIns="90580" bIns="45291" rtlCol="0">
            <a:spAutoFit/>
          </a:bodyPr>
          <a:lstStyle/>
          <a:p>
            <a:pPr algn="ctr" defTabSz="906203" fontAlgn="base">
              <a:lnSpc>
                <a:spcPct val="85000"/>
              </a:lnSpc>
              <a:spcBef>
                <a:spcPct val="0"/>
              </a:spcBef>
              <a:spcAft>
                <a:spcPct val="0"/>
              </a:spcAft>
            </a:pPr>
            <a:r>
              <a:rPr lang="en-US" sz="1466" dirty="0">
                <a:solidFill>
                  <a:prstClr val="white"/>
                </a:solidFill>
                <a:latin typeface="Adobe Clean Light"/>
                <a:ea typeface="ＭＳ Ｐゴシック" charset="0"/>
                <a:cs typeface="Adobe Clean Light"/>
              </a:rPr>
              <a:t>COLLABORATION</a:t>
            </a: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58181" y="3157212"/>
            <a:ext cx="896702" cy="865093"/>
          </a:xfrm>
          <a:prstGeom prst="rect">
            <a:avLst/>
          </a:prstGeom>
        </p:spPr>
      </p:pic>
      <p:sp>
        <p:nvSpPr>
          <p:cNvPr id="61" name="TextBox 60"/>
          <p:cNvSpPr txBox="1"/>
          <p:nvPr/>
        </p:nvSpPr>
        <p:spPr>
          <a:xfrm>
            <a:off x="6991651" y="3992471"/>
            <a:ext cx="1089078" cy="283186"/>
          </a:xfrm>
          <a:prstGeom prst="rect">
            <a:avLst/>
          </a:prstGeom>
          <a:noFill/>
        </p:spPr>
        <p:txBody>
          <a:bodyPr wrap="square" lIns="90580" tIns="45291" rIns="90580" bIns="45291" rtlCol="0">
            <a:spAutoFit/>
          </a:bodyPr>
          <a:lstStyle/>
          <a:p>
            <a:pPr algn="ctr" defTabSz="906203" fontAlgn="base">
              <a:lnSpc>
                <a:spcPct val="85000"/>
              </a:lnSpc>
              <a:spcBef>
                <a:spcPct val="0"/>
              </a:spcBef>
              <a:spcAft>
                <a:spcPct val="0"/>
              </a:spcAft>
            </a:pPr>
            <a:r>
              <a:rPr lang="en-US" sz="1466" dirty="0">
                <a:solidFill>
                  <a:prstClr val="white"/>
                </a:solidFill>
                <a:latin typeface="Adobe Clean Light"/>
                <a:ea typeface="ＭＳ Ｐゴシック" charset="0"/>
                <a:cs typeface="Adobe Clean Light"/>
              </a:rPr>
              <a:t>EXCHANGE</a:t>
            </a:r>
          </a:p>
        </p:txBody>
      </p:sp>
      <p:pic>
        <p:nvPicPr>
          <p:cNvPr id="62" name="Picture 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87836" y="3166176"/>
            <a:ext cx="896702" cy="847165"/>
          </a:xfrm>
          <a:prstGeom prst="rect">
            <a:avLst/>
          </a:prstGeom>
        </p:spPr>
      </p:pic>
      <p:sp>
        <p:nvSpPr>
          <p:cNvPr id="64" name="TextBox 63"/>
          <p:cNvSpPr txBox="1"/>
          <p:nvPr/>
        </p:nvSpPr>
        <p:spPr>
          <a:xfrm>
            <a:off x="5891091" y="3992471"/>
            <a:ext cx="927023" cy="283186"/>
          </a:xfrm>
          <a:prstGeom prst="rect">
            <a:avLst/>
          </a:prstGeom>
          <a:noFill/>
        </p:spPr>
        <p:txBody>
          <a:bodyPr wrap="square" lIns="90580" tIns="45291" rIns="90580" bIns="45291" rtlCol="0">
            <a:spAutoFit/>
          </a:bodyPr>
          <a:lstStyle/>
          <a:p>
            <a:pPr algn="ctr" defTabSz="906203" fontAlgn="base">
              <a:lnSpc>
                <a:spcPct val="85000"/>
              </a:lnSpc>
              <a:spcBef>
                <a:spcPct val="0"/>
              </a:spcBef>
              <a:spcAft>
                <a:spcPct val="0"/>
              </a:spcAft>
            </a:pPr>
            <a:r>
              <a:rPr lang="en-US" sz="1466" dirty="0">
                <a:solidFill>
                  <a:prstClr val="white"/>
                </a:solidFill>
                <a:latin typeface="Adobe Clean Light"/>
                <a:ea typeface="ＭＳ Ｐゴシック" charset="0"/>
                <a:cs typeface="Adobe Clean Light"/>
              </a:rPr>
              <a:t>MOBILE</a:t>
            </a:r>
          </a:p>
        </p:txBody>
      </p:sp>
      <p:pic>
        <p:nvPicPr>
          <p:cNvPr id="65" name="Picture 6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06252" y="3166176"/>
            <a:ext cx="896702" cy="847165"/>
          </a:xfrm>
          <a:prstGeom prst="rect">
            <a:avLst/>
          </a:prstGeom>
        </p:spPr>
      </p:pic>
      <p:sp>
        <p:nvSpPr>
          <p:cNvPr id="66" name="TextBox 65"/>
          <p:cNvSpPr txBox="1"/>
          <p:nvPr/>
        </p:nvSpPr>
        <p:spPr>
          <a:xfrm>
            <a:off x="2055368" y="3992562"/>
            <a:ext cx="1191506" cy="474905"/>
          </a:xfrm>
          <a:prstGeom prst="rect">
            <a:avLst/>
          </a:prstGeom>
          <a:noFill/>
        </p:spPr>
        <p:txBody>
          <a:bodyPr wrap="square" lIns="90580" tIns="45291" rIns="90580" bIns="45291" rtlCol="0">
            <a:spAutoFit/>
          </a:bodyPr>
          <a:lstStyle/>
          <a:p>
            <a:pPr algn="ctr" defTabSz="906203" fontAlgn="base">
              <a:lnSpc>
                <a:spcPct val="85000"/>
              </a:lnSpc>
              <a:spcBef>
                <a:spcPct val="0"/>
              </a:spcBef>
              <a:spcAft>
                <a:spcPct val="0"/>
              </a:spcAft>
            </a:pPr>
            <a:r>
              <a:rPr lang="en-US" sz="1466" dirty="0">
                <a:solidFill>
                  <a:prstClr val="white"/>
                </a:solidFill>
                <a:latin typeface="Adobe Clean Light"/>
                <a:ea typeface="ＭＳ Ｐゴシック" charset="0"/>
                <a:cs typeface="Adobe Clean Light"/>
              </a:rPr>
              <a:t>PROFILES &amp; AUDIENCES</a:t>
            </a:r>
          </a:p>
        </p:txBody>
      </p:sp>
      <p:pic>
        <p:nvPicPr>
          <p:cNvPr id="67" name="Picture 6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02770" y="3166176"/>
            <a:ext cx="896702" cy="847165"/>
          </a:xfrm>
          <a:prstGeom prst="rect">
            <a:avLst/>
          </a:prstGeom>
        </p:spPr>
      </p:pic>
      <p:pic>
        <p:nvPicPr>
          <p:cNvPr id="68" name="Picture 6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89863" y="3166165"/>
            <a:ext cx="896702" cy="847163"/>
          </a:xfrm>
          <a:prstGeom prst="rect">
            <a:avLst/>
          </a:prstGeom>
        </p:spPr>
      </p:pic>
      <p:sp>
        <p:nvSpPr>
          <p:cNvPr id="69" name="TextBox 68"/>
          <p:cNvSpPr txBox="1"/>
          <p:nvPr/>
        </p:nvSpPr>
        <p:spPr>
          <a:xfrm>
            <a:off x="9741696" y="3992471"/>
            <a:ext cx="1784682" cy="283186"/>
          </a:xfrm>
          <a:prstGeom prst="rect">
            <a:avLst/>
          </a:prstGeom>
          <a:noFill/>
        </p:spPr>
        <p:txBody>
          <a:bodyPr wrap="square" lIns="90580" tIns="45291" rIns="90580" bIns="45291" rtlCol="0">
            <a:spAutoFit/>
          </a:bodyPr>
          <a:lstStyle/>
          <a:p>
            <a:pPr algn="ctr" defTabSz="906203" fontAlgn="base">
              <a:lnSpc>
                <a:spcPct val="85000"/>
              </a:lnSpc>
              <a:spcBef>
                <a:spcPct val="0"/>
              </a:spcBef>
              <a:spcAft>
                <a:spcPct val="0"/>
              </a:spcAft>
            </a:pPr>
            <a:r>
              <a:rPr lang="en-US" sz="1466" dirty="0">
                <a:solidFill>
                  <a:prstClr val="white"/>
                </a:solidFill>
                <a:latin typeface="Adobe Clean Light"/>
                <a:ea typeface="ＭＳ Ｐゴシック" charset="0"/>
                <a:cs typeface="Adobe Clean Light"/>
              </a:rPr>
              <a:t>ADMINISTRATION</a:t>
            </a:r>
          </a:p>
        </p:txBody>
      </p:sp>
      <p:pic>
        <p:nvPicPr>
          <p:cNvPr id="70" name="Picture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777828" y="3218918"/>
            <a:ext cx="741873" cy="741680"/>
          </a:xfrm>
          <a:prstGeom prst="rect">
            <a:avLst/>
          </a:prstGeom>
        </p:spPr>
      </p:pic>
      <p:pic>
        <p:nvPicPr>
          <p:cNvPr id="58" name="Picture 5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10164" y="184996"/>
            <a:ext cx="584361" cy="584209"/>
          </a:xfrm>
          <a:prstGeom prst="rect">
            <a:avLst/>
          </a:prstGeom>
        </p:spPr>
      </p:pic>
      <p:sp>
        <p:nvSpPr>
          <p:cNvPr id="63" name="Rectangle 62"/>
          <p:cNvSpPr/>
          <p:nvPr/>
        </p:nvSpPr>
        <p:spPr>
          <a:xfrm>
            <a:off x="7957909" y="1106834"/>
            <a:ext cx="1188443" cy="1735981"/>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569370" y="1106834"/>
            <a:ext cx="1188444" cy="1735981"/>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6769466" y="1106834"/>
            <a:ext cx="1188441" cy="1735981"/>
          </a:xfrm>
          <a:prstGeom prst="rect">
            <a:avLst/>
          </a:prstGeom>
          <a:solidFill>
            <a:schemeClr val="accent2"/>
          </a:solid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6828886" y="1254778"/>
            <a:ext cx="1024128" cy="1175785"/>
            <a:chOff x="4621514" y="1192331"/>
            <a:chExt cx="1024128" cy="1176086"/>
          </a:xfrm>
        </p:grpSpPr>
        <p:sp>
          <p:nvSpPr>
            <p:cNvPr id="164" name="Rectangle 18"/>
            <p:cNvSpPr>
              <a:spLocks/>
            </p:cNvSpPr>
            <p:nvPr/>
          </p:nvSpPr>
          <p:spPr bwMode="auto">
            <a:xfrm>
              <a:off x="4826431" y="2142784"/>
              <a:ext cx="594073" cy="22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906241" fontAlgn="base">
                <a:spcBef>
                  <a:spcPct val="0"/>
                </a:spcBef>
                <a:spcAft>
                  <a:spcPct val="0"/>
                </a:spcAft>
              </a:pPr>
              <a:r>
                <a:rPr lang="en-US" altLang="en-US" sz="1466" dirty="0">
                  <a:solidFill>
                    <a:prstClr val="white"/>
                  </a:solidFill>
                  <a:latin typeface="Adobe Clean Light"/>
                  <a:ea typeface="Adobe Clean" charset="0"/>
                  <a:cs typeface="Adobe Clean Light"/>
                  <a:sym typeface="Adobe Clean" charset="0"/>
                </a:rPr>
                <a:t>TARGET</a:t>
              </a:r>
            </a:p>
          </p:txBody>
        </p:sp>
        <p:pic>
          <p:nvPicPr>
            <p:cNvPr id="26" name="Picture 25" descr="mc_target_noshadow_128.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21514" y="1192331"/>
              <a:ext cx="1024128" cy="1024128"/>
            </a:xfrm>
            <a:prstGeom prst="rect">
              <a:avLst/>
            </a:prstGeom>
          </p:spPr>
        </p:pic>
      </p:grpSp>
    </p:spTree>
    <p:extLst>
      <p:ext uri="{BB962C8B-B14F-4D97-AF65-F5344CB8AC3E}">
        <p14:creationId xmlns:p14="http://schemas.microsoft.com/office/powerpoint/2010/main" val="2864580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b="13515"/>
          <a:stretch/>
        </p:blipFill>
        <p:spPr>
          <a:xfrm>
            <a:off x="2450640" y="1"/>
            <a:ext cx="9578725" cy="6870031"/>
          </a:xfrm>
          <a:prstGeom prst="rect">
            <a:avLst/>
          </a:prstGeom>
        </p:spPr>
      </p:pic>
      <p:sp>
        <p:nvSpPr>
          <p:cNvPr id="3" name="Rectangle 2"/>
          <p:cNvSpPr/>
          <p:nvPr/>
        </p:nvSpPr>
        <p:spPr>
          <a:xfrm>
            <a:off x="2891263" y="511754"/>
            <a:ext cx="8672945" cy="5399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Slide Number Placeholder 1"/>
          <p:cNvSpPr>
            <a:spLocks noGrp="1"/>
          </p:cNvSpPr>
          <p:nvPr>
            <p:ph type="sldNum" sz="quarter" idx="12"/>
          </p:nvPr>
        </p:nvSpPr>
        <p:spPr>
          <a:xfrm>
            <a:off x="5971261" y="6489557"/>
            <a:ext cx="798985" cy="132366"/>
          </a:xfrm>
        </p:spPr>
        <p:txBody>
          <a:bodyPr/>
          <a:lstStyle/>
          <a:p>
            <a:pPr algn="ctr"/>
            <a:fld id="{90156F56-D5AE-4C6F-B826-C69D1BC521BB}" type="slidenum">
              <a:rPr lang="en-US" smtClean="0">
                <a:solidFill>
                  <a:prstClr val="white"/>
                </a:solidFill>
              </a:rPr>
              <a:pPr algn="ctr"/>
              <a:t>7</a:t>
            </a:fld>
            <a:endParaRPr lang="en-US" dirty="0">
              <a:solidFill>
                <a:prstClr val="white"/>
              </a:solidFill>
            </a:endParaRPr>
          </a:p>
        </p:txBody>
      </p:sp>
      <p:sp>
        <p:nvSpPr>
          <p:cNvPr id="40" name="Rectangle 39"/>
          <p:cNvSpPr/>
          <p:nvPr/>
        </p:nvSpPr>
        <p:spPr>
          <a:xfrm>
            <a:off x="2891263" y="511754"/>
            <a:ext cx="8672945" cy="549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1" name="Picture 40"/>
          <p:cNvPicPr>
            <a:picLocks noChangeAspect="1"/>
          </p:cNvPicPr>
          <p:nvPr/>
        </p:nvPicPr>
        <p:blipFill rotWithShape="1">
          <a:blip r:embed="rId4" cstate="screen">
            <a:extLst>
              <a:ext uri="{28A0092B-C50C-407E-A947-70E740481C1C}">
                <a14:useLocalDpi xmlns:a14="http://schemas.microsoft.com/office/drawing/2010/main"/>
              </a:ext>
            </a:extLst>
          </a:blip>
          <a:srcRect b="16405"/>
          <a:stretch/>
        </p:blipFill>
        <p:spPr>
          <a:xfrm>
            <a:off x="3762739" y="511754"/>
            <a:ext cx="6954508" cy="5398392"/>
          </a:xfrm>
          <a:prstGeom prst="rect">
            <a:avLst/>
          </a:prstGeom>
        </p:spPr>
      </p:pic>
      <p:pic>
        <p:nvPicPr>
          <p:cNvPr id="42" name="Picture 41"/>
          <p:cNvPicPr>
            <a:picLocks noChangeAspect="1"/>
          </p:cNvPicPr>
          <p:nvPr/>
        </p:nvPicPr>
        <p:blipFill rotWithShape="1">
          <a:blip r:embed="rId5" cstate="screen">
            <a:extLst>
              <a:ext uri="{28A0092B-C50C-407E-A947-70E740481C1C}">
                <a14:useLocalDpi xmlns:a14="http://schemas.microsoft.com/office/drawing/2010/main"/>
              </a:ext>
            </a:extLst>
          </a:blip>
          <a:srcRect b="16232"/>
          <a:stretch/>
        </p:blipFill>
        <p:spPr>
          <a:xfrm>
            <a:off x="3762739" y="511754"/>
            <a:ext cx="6954508" cy="5409544"/>
          </a:xfrm>
          <a:prstGeom prst="rect">
            <a:avLst/>
          </a:prstGeom>
        </p:spPr>
      </p:pic>
      <p:grpSp>
        <p:nvGrpSpPr>
          <p:cNvPr id="43" name="Group 42"/>
          <p:cNvGrpSpPr/>
          <p:nvPr/>
        </p:nvGrpSpPr>
        <p:grpSpPr>
          <a:xfrm>
            <a:off x="4647926" y="1391901"/>
            <a:ext cx="5170928" cy="4237323"/>
            <a:chOff x="4004279" y="1258552"/>
            <a:chExt cx="4319589" cy="3539692"/>
          </a:xfrm>
        </p:grpSpPr>
        <p:sp>
          <p:nvSpPr>
            <p:cNvPr id="44" name="Rectangle 43"/>
            <p:cNvSpPr/>
            <p:nvPr/>
          </p:nvSpPr>
          <p:spPr>
            <a:xfrm>
              <a:off x="4004279" y="1258552"/>
              <a:ext cx="1510402" cy="249737"/>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4004279" y="1984417"/>
              <a:ext cx="850525" cy="1644903"/>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4004279" y="3832070"/>
              <a:ext cx="850525" cy="966173"/>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4854804" y="1988881"/>
              <a:ext cx="1734532" cy="1612158"/>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p:nvSpPr>
          <p:spPr>
            <a:xfrm>
              <a:off x="4854804" y="3605502"/>
              <a:ext cx="1734532" cy="1192741"/>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p:nvSpPr>
          <p:spPr>
            <a:xfrm>
              <a:off x="6589336" y="1988880"/>
              <a:ext cx="1734532" cy="1602731"/>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6589336" y="3595902"/>
              <a:ext cx="1734532" cy="1202342"/>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51" name="Picture 50"/>
          <p:cNvPicPr>
            <a:picLocks noChangeAspect="1"/>
          </p:cNvPicPr>
          <p:nvPr/>
        </p:nvPicPr>
        <p:blipFill rotWithShape="1">
          <a:blip r:embed="rId6" cstate="screen">
            <a:extLst>
              <a:ext uri="{28A0092B-C50C-407E-A947-70E740481C1C}">
                <a14:useLocalDpi xmlns:a14="http://schemas.microsoft.com/office/drawing/2010/main"/>
              </a:ext>
            </a:extLst>
          </a:blip>
          <a:srcRect b="16405"/>
          <a:stretch/>
        </p:blipFill>
        <p:spPr>
          <a:xfrm>
            <a:off x="3762748" y="511754"/>
            <a:ext cx="6954508" cy="5398392"/>
          </a:xfrm>
          <a:prstGeom prst="rect">
            <a:avLst/>
          </a:prstGeom>
        </p:spPr>
      </p:pic>
      <p:grpSp>
        <p:nvGrpSpPr>
          <p:cNvPr id="52" name="Group 51"/>
          <p:cNvGrpSpPr/>
          <p:nvPr/>
        </p:nvGrpSpPr>
        <p:grpSpPr>
          <a:xfrm>
            <a:off x="4669012" y="2270167"/>
            <a:ext cx="5170927" cy="3368398"/>
            <a:chOff x="4016659" y="1984417"/>
            <a:chExt cx="4319589" cy="2813827"/>
          </a:xfrm>
        </p:grpSpPr>
        <p:sp>
          <p:nvSpPr>
            <p:cNvPr id="53" name="Rectangle 52"/>
            <p:cNvSpPr/>
            <p:nvPr/>
          </p:nvSpPr>
          <p:spPr>
            <a:xfrm>
              <a:off x="4876566" y="3167232"/>
              <a:ext cx="1734532" cy="1631011"/>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4874298" y="1988881"/>
              <a:ext cx="1734532" cy="1178525"/>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4016659" y="1984417"/>
              <a:ext cx="850525" cy="1644903"/>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4016659" y="3832070"/>
              <a:ext cx="850525" cy="966173"/>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6601716" y="3595902"/>
              <a:ext cx="1734532" cy="1202342"/>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16405"/>
          <a:stretch/>
        </p:blipFill>
        <p:spPr>
          <a:xfrm>
            <a:off x="3762748" y="511754"/>
            <a:ext cx="6954508" cy="5398392"/>
          </a:xfrm>
          <a:prstGeom prst="rect">
            <a:avLst/>
          </a:prstGeom>
        </p:spPr>
      </p:pic>
      <p:grpSp>
        <p:nvGrpSpPr>
          <p:cNvPr id="59" name="Group 58"/>
          <p:cNvGrpSpPr/>
          <p:nvPr/>
        </p:nvGrpSpPr>
        <p:grpSpPr>
          <a:xfrm>
            <a:off x="4636205" y="2251117"/>
            <a:ext cx="5170929" cy="1969094"/>
            <a:chOff x="4005306" y="1984417"/>
            <a:chExt cx="4319589" cy="1644903"/>
          </a:xfrm>
        </p:grpSpPr>
        <p:sp>
          <p:nvSpPr>
            <p:cNvPr id="60" name="Rectangle 59"/>
            <p:cNvSpPr/>
            <p:nvPr/>
          </p:nvSpPr>
          <p:spPr>
            <a:xfrm>
              <a:off x="4862945" y="1988880"/>
              <a:ext cx="1734532" cy="1602731"/>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4005306" y="1984417"/>
              <a:ext cx="850525" cy="1644903"/>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6590363" y="1988880"/>
              <a:ext cx="1734532" cy="1602731"/>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63" name="Picture 62"/>
          <p:cNvPicPr>
            <a:picLocks noChangeAspect="1"/>
          </p:cNvPicPr>
          <p:nvPr/>
        </p:nvPicPr>
        <p:blipFill rotWithShape="1">
          <a:blip r:embed="rId7" cstate="screen">
            <a:extLst>
              <a:ext uri="{28A0092B-C50C-407E-A947-70E740481C1C}">
                <a14:useLocalDpi xmlns:a14="http://schemas.microsoft.com/office/drawing/2010/main"/>
              </a:ext>
            </a:extLst>
          </a:blip>
          <a:srcRect b="16405"/>
          <a:stretch/>
        </p:blipFill>
        <p:spPr>
          <a:xfrm>
            <a:off x="3762748" y="511754"/>
            <a:ext cx="6954508" cy="5398392"/>
          </a:xfrm>
          <a:prstGeom prst="rect">
            <a:avLst/>
          </a:prstGeom>
        </p:spPr>
      </p:pic>
      <p:grpSp>
        <p:nvGrpSpPr>
          <p:cNvPr id="64" name="Group 63"/>
          <p:cNvGrpSpPr/>
          <p:nvPr/>
        </p:nvGrpSpPr>
        <p:grpSpPr>
          <a:xfrm>
            <a:off x="4659379" y="2262160"/>
            <a:ext cx="5170927" cy="3368398"/>
            <a:chOff x="-1114142" y="1984417"/>
            <a:chExt cx="4319589" cy="2813827"/>
          </a:xfrm>
        </p:grpSpPr>
        <p:sp>
          <p:nvSpPr>
            <p:cNvPr id="65" name="Rectangle 64"/>
            <p:cNvSpPr/>
            <p:nvPr/>
          </p:nvSpPr>
          <p:spPr>
            <a:xfrm>
              <a:off x="-254235" y="3544478"/>
              <a:ext cx="1734532" cy="1253766"/>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256503" y="1988880"/>
              <a:ext cx="1734532" cy="1555597"/>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1114142" y="1984417"/>
              <a:ext cx="850525" cy="1644903"/>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1114142" y="3832070"/>
              <a:ext cx="850525" cy="966173"/>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1470915" y="1988880"/>
              <a:ext cx="1734532" cy="1602731"/>
            </a:xfrm>
            <a:prstGeom prst="rect">
              <a:avLst/>
            </a:prstGeom>
            <a:noFill/>
            <a:ln>
              <a:solidFill>
                <a:schemeClr val="accent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3" name="Rectangle 72"/>
          <p:cNvSpPr/>
          <p:nvPr/>
        </p:nvSpPr>
        <p:spPr>
          <a:xfrm>
            <a:off x="-13579" y="640299"/>
            <a:ext cx="4480476" cy="2439231"/>
          </a:xfrm>
          <a:prstGeom prst="rect">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12"/>
          <p:cNvGrpSpPr/>
          <p:nvPr/>
        </p:nvGrpSpPr>
        <p:grpSpPr>
          <a:xfrm>
            <a:off x="907125" y="711669"/>
            <a:ext cx="2368534" cy="2201993"/>
            <a:chOff x="84229" y="308987"/>
            <a:chExt cx="2368534" cy="2201993"/>
          </a:xfrm>
        </p:grpSpPr>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5234" y="308987"/>
              <a:ext cx="1966524" cy="1966524"/>
            </a:xfrm>
            <a:prstGeom prst="rect">
              <a:avLst/>
            </a:prstGeom>
          </p:spPr>
        </p:pic>
        <p:sp>
          <p:nvSpPr>
            <p:cNvPr id="11" name="TextBox 10"/>
            <p:cNvSpPr txBox="1"/>
            <p:nvPr/>
          </p:nvSpPr>
          <p:spPr>
            <a:xfrm>
              <a:off x="84229" y="2141648"/>
              <a:ext cx="2368534" cy="369332"/>
            </a:xfrm>
            <a:prstGeom prst="rect">
              <a:avLst/>
            </a:prstGeom>
            <a:noFill/>
          </p:spPr>
          <p:txBody>
            <a:bodyPr wrap="none" rtlCol="0">
              <a:spAutoFit/>
            </a:bodyPr>
            <a:lstStyle/>
            <a:p>
              <a:r>
                <a:rPr lang="en-US" dirty="0" smtClean="0">
                  <a:solidFill>
                    <a:srgbClr val="DADDE0"/>
                  </a:solidFill>
                </a:rPr>
                <a:t>Sales-Driven Consumer</a:t>
              </a:r>
              <a:endParaRPr lang="en-US" dirty="0">
                <a:solidFill>
                  <a:srgbClr val="DADDE0"/>
                </a:solidFill>
              </a:endParaRPr>
            </a:p>
          </p:txBody>
        </p:sp>
      </p:grpSp>
      <p:grpSp>
        <p:nvGrpSpPr>
          <p:cNvPr id="14" name="Group 13"/>
          <p:cNvGrpSpPr/>
          <p:nvPr/>
        </p:nvGrpSpPr>
        <p:grpSpPr>
          <a:xfrm>
            <a:off x="1110371" y="711669"/>
            <a:ext cx="1966524" cy="2197907"/>
            <a:chOff x="285234" y="2451754"/>
            <a:chExt cx="1966524" cy="2197907"/>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5234" y="2451754"/>
              <a:ext cx="1966524" cy="1966524"/>
            </a:xfrm>
            <a:prstGeom prst="rect">
              <a:avLst/>
            </a:prstGeom>
          </p:spPr>
        </p:pic>
        <p:sp>
          <p:nvSpPr>
            <p:cNvPr id="70" name="TextBox 69"/>
            <p:cNvSpPr txBox="1"/>
            <p:nvPr/>
          </p:nvSpPr>
          <p:spPr>
            <a:xfrm>
              <a:off x="513770" y="4280329"/>
              <a:ext cx="1509452" cy="369332"/>
            </a:xfrm>
            <a:prstGeom prst="rect">
              <a:avLst/>
            </a:prstGeom>
            <a:noFill/>
          </p:spPr>
          <p:txBody>
            <a:bodyPr wrap="none" rtlCol="0">
              <a:spAutoFit/>
            </a:bodyPr>
            <a:lstStyle/>
            <a:p>
              <a:r>
                <a:rPr lang="en-US" dirty="0" smtClean="0">
                  <a:solidFill>
                    <a:srgbClr val="DADDE0"/>
                  </a:solidFill>
                </a:rPr>
                <a:t>Recipe Hunter</a:t>
              </a:r>
              <a:endParaRPr lang="en-US" dirty="0">
                <a:solidFill>
                  <a:srgbClr val="DADDE0"/>
                </a:solidFill>
              </a:endParaRPr>
            </a:p>
          </p:txBody>
        </p:sp>
      </p:grpSp>
      <p:grpSp>
        <p:nvGrpSpPr>
          <p:cNvPr id="15" name="Group 14"/>
          <p:cNvGrpSpPr/>
          <p:nvPr/>
        </p:nvGrpSpPr>
        <p:grpSpPr>
          <a:xfrm>
            <a:off x="798898" y="709686"/>
            <a:ext cx="2579745" cy="2170211"/>
            <a:chOff x="-20871" y="4406448"/>
            <a:chExt cx="2579745" cy="2170211"/>
          </a:xfrm>
        </p:grpSpPr>
        <p:sp>
          <p:nvSpPr>
            <p:cNvPr id="71" name="TextBox 70"/>
            <p:cNvSpPr txBox="1"/>
            <p:nvPr/>
          </p:nvSpPr>
          <p:spPr>
            <a:xfrm>
              <a:off x="-20871" y="6207327"/>
              <a:ext cx="2579745" cy="369332"/>
            </a:xfrm>
            <a:prstGeom prst="rect">
              <a:avLst/>
            </a:prstGeom>
            <a:noFill/>
          </p:spPr>
          <p:txBody>
            <a:bodyPr wrap="none" rtlCol="0">
              <a:spAutoFit/>
            </a:bodyPr>
            <a:lstStyle/>
            <a:p>
              <a:r>
                <a:rPr lang="en-US" dirty="0" smtClean="0">
                  <a:solidFill>
                    <a:srgbClr val="DADDE0"/>
                  </a:solidFill>
                </a:rPr>
                <a:t>Utilitarian Working Father</a:t>
              </a:r>
              <a:endParaRPr lang="en-US" dirty="0">
                <a:solidFill>
                  <a:srgbClr val="DADDE0"/>
                </a:solidFill>
              </a:endParaRPr>
            </a:p>
          </p:txBody>
        </p:sp>
        <p:pic>
          <p:nvPicPr>
            <p:cNvPr id="5" name="Picture 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5739" y="4406448"/>
              <a:ext cx="1966524" cy="1966524"/>
            </a:xfrm>
            <a:prstGeom prst="rect">
              <a:avLst/>
            </a:prstGeom>
          </p:spPr>
        </p:pic>
      </p:grpSp>
      <p:grpSp>
        <p:nvGrpSpPr>
          <p:cNvPr id="12" name="Group 11"/>
          <p:cNvGrpSpPr/>
          <p:nvPr/>
        </p:nvGrpSpPr>
        <p:grpSpPr>
          <a:xfrm>
            <a:off x="1017002" y="713048"/>
            <a:ext cx="2143536" cy="2204243"/>
            <a:chOff x="-2295241" y="2714667"/>
            <a:chExt cx="2143536" cy="2204243"/>
          </a:xfrm>
        </p:grpSpPr>
        <p:pic>
          <p:nvPicPr>
            <p:cNvPr id="10" name="Picture 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206735" y="2714667"/>
              <a:ext cx="1966524" cy="1966524"/>
            </a:xfrm>
            <a:prstGeom prst="rect">
              <a:avLst/>
            </a:prstGeom>
          </p:spPr>
        </p:pic>
        <p:sp>
          <p:nvSpPr>
            <p:cNvPr id="72" name="TextBox 71"/>
            <p:cNvSpPr txBox="1"/>
            <p:nvPr/>
          </p:nvSpPr>
          <p:spPr>
            <a:xfrm>
              <a:off x="-2295241" y="4549578"/>
              <a:ext cx="2143536" cy="369332"/>
            </a:xfrm>
            <a:prstGeom prst="rect">
              <a:avLst/>
            </a:prstGeom>
            <a:noFill/>
          </p:spPr>
          <p:txBody>
            <a:bodyPr wrap="none" rtlCol="0">
              <a:spAutoFit/>
            </a:bodyPr>
            <a:lstStyle/>
            <a:p>
              <a:r>
                <a:rPr lang="en-US" dirty="0" smtClean="0">
                  <a:solidFill>
                    <a:srgbClr val="DADDE0"/>
                  </a:solidFill>
                </a:rPr>
                <a:t>Social Media Blogger</a:t>
              </a:r>
              <a:endParaRPr lang="en-US" dirty="0">
                <a:solidFill>
                  <a:srgbClr val="DADDE0"/>
                </a:solidFill>
              </a:endParaRPr>
            </a:p>
          </p:txBody>
        </p:sp>
      </p:grpSp>
    </p:spTree>
    <p:extLst>
      <p:ext uri="{BB962C8B-B14F-4D97-AF65-F5344CB8AC3E}">
        <p14:creationId xmlns:p14="http://schemas.microsoft.com/office/powerpoint/2010/main" val="3104617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right)">
                                      <p:cBhvr>
                                        <p:cTn id="7" dur="500"/>
                                        <p:tgtEl>
                                          <p:spTgt spid="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50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10" presetClass="exit" presetSubtype="0" fill="hold" nodeType="withEffect">
                                  <p:stCondLst>
                                    <p:cond delay="50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xit" presetSubtype="0" fill="hold"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par>
                          <p:cTn id="37" fill="hold">
                            <p:stCondLst>
                              <p:cond delay="1000"/>
                            </p:stCondLst>
                            <p:childTnLst>
                              <p:par>
                                <p:cTn id="38" presetID="10" presetClass="exit" presetSubtype="0" fill="hold" nodeType="afterEffect">
                                  <p:stCondLst>
                                    <p:cond delay="0"/>
                                  </p:stCondLst>
                                  <p:childTnLst>
                                    <p:animEffect transition="out" filter="fade">
                                      <p:cBhvr>
                                        <p:cTn id="39" dur="500"/>
                                        <p:tgtEl>
                                          <p:spTgt spid="52"/>
                                        </p:tgtEl>
                                      </p:cBhvr>
                                    </p:animEffect>
                                    <p:set>
                                      <p:cBhvr>
                                        <p:cTn id="40" dur="1" fill="hold">
                                          <p:stCondLst>
                                            <p:cond delay="499"/>
                                          </p:stCondLst>
                                        </p:cTn>
                                        <p:tgtEl>
                                          <p:spTgt spid="5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500"/>
                                        <p:tgtEl>
                                          <p:spTgt spid="59"/>
                                        </p:tgtEl>
                                      </p:cBhvr>
                                    </p:animEffect>
                                  </p:childTnLst>
                                </p:cTn>
                              </p:par>
                              <p:par>
                                <p:cTn id="46" presetID="10" presetClass="exit" presetSubtype="0" fill="hold"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par>
                          <p:cTn id="56" fill="hold">
                            <p:stCondLst>
                              <p:cond delay="1000"/>
                            </p:stCondLst>
                            <p:childTnLst>
                              <p:par>
                                <p:cTn id="57" presetID="10" presetClass="exit" presetSubtype="0" fill="hold" nodeType="afterEffect">
                                  <p:stCondLst>
                                    <p:cond delay="0"/>
                                  </p:stCondLst>
                                  <p:childTnLst>
                                    <p:animEffect transition="out" filter="fade">
                                      <p:cBhvr>
                                        <p:cTn id="58" dur="500"/>
                                        <p:tgtEl>
                                          <p:spTgt spid="59"/>
                                        </p:tgtEl>
                                      </p:cBhvr>
                                    </p:animEffect>
                                    <p:set>
                                      <p:cBhvr>
                                        <p:cTn id="59" dur="1" fill="hold">
                                          <p:stCondLst>
                                            <p:cond delay="499"/>
                                          </p:stCondLst>
                                        </p:cTn>
                                        <p:tgtEl>
                                          <p:spTgt spid="5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par>
                                <p:cTn id="65" presetID="10" presetClass="exit" presetSubtype="0" fill="hold" nodeType="withEffect">
                                  <p:stCondLst>
                                    <p:cond delay="0"/>
                                  </p:stCondLst>
                                  <p:childTnLst>
                                    <p:animEffect transition="out" filter="fade">
                                      <p:cBhvr>
                                        <p:cTn id="66" dur="500"/>
                                        <p:tgtEl>
                                          <p:spTgt spid="15"/>
                                        </p:tgtEl>
                                      </p:cBhvr>
                                    </p:animEffect>
                                    <p:set>
                                      <p:cBhvr>
                                        <p:cTn id="67" dur="1" fill="hold">
                                          <p:stCondLst>
                                            <p:cond delay="499"/>
                                          </p:stCondLst>
                                        </p:cTn>
                                        <p:tgtEl>
                                          <p:spTgt spid="15"/>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par>
                                <p:cTn id="72" presetID="10" presetClass="entr" presetSubtype="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par>
                                <p:cTn id="75" presetID="10" presetClass="exit" presetSubtype="0" fill="hold" nodeType="withEffect">
                                  <p:stCondLst>
                                    <p:cond delay="0"/>
                                  </p:stCondLst>
                                  <p:childTnLst>
                                    <p:animEffect transition="out" filter="fade">
                                      <p:cBhvr>
                                        <p:cTn id="76" dur="500"/>
                                        <p:tgtEl>
                                          <p:spTgt spid="64"/>
                                        </p:tgtEl>
                                      </p:cBhvr>
                                    </p:animEffect>
                                    <p:set>
                                      <p:cBhvr>
                                        <p:cTn id="77"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ipad marketing cloud3.jpg"/>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767292"/>
            <a:ext cx="12188826" cy="5675071"/>
          </a:xfrm>
          <a:prstGeom prst="rect">
            <a:avLst/>
          </a:prstGeom>
        </p:spPr>
      </p:pic>
      <p:grpSp>
        <p:nvGrpSpPr>
          <p:cNvPr id="5" name="Group 4"/>
          <p:cNvGrpSpPr/>
          <p:nvPr/>
        </p:nvGrpSpPr>
        <p:grpSpPr>
          <a:xfrm>
            <a:off x="6301541" y="1270000"/>
            <a:ext cx="5887283" cy="852049"/>
            <a:chOff x="6684659" y="1598522"/>
            <a:chExt cx="5504165" cy="681747"/>
          </a:xfrm>
        </p:grpSpPr>
        <p:sp>
          <p:nvSpPr>
            <p:cNvPr id="6" name="Rectangle 5"/>
            <p:cNvSpPr/>
            <p:nvPr/>
          </p:nvSpPr>
          <p:spPr>
            <a:xfrm>
              <a:off x="6684659" y="1598522"/>
              <a:ext cx="5504165" cy="681747"/>
            </a:xfrm>
            <a:prstGeom prst="rect">
              <a:avLst/>
            </a:prstGeom>
            <a:solidFill>
              <a:schemeClr val="accent2">
                <a:alpha val="89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defTabSz="457200">
                <a:lnSpc>
                  <a:spcPct val="90000"/>
                </a:lnSpc>
              </a:pPr>
              <a:endParaRPr lang="en-US" sz="2400" dirty="0">
                <a:solidFill>
                  <a:prstClr val="white"/>
                </a:solidFill>
                <a:latin typeface="Adobe Clean"/>
              </a:endParaRPr>
            </a:p>
          </p:txBody>
        </p:sp>
        <p:sp>
          <p:nvSpPr>
            <p:cNvPr id="7" name="Rectangle 6"/>
            <p:cNvSpPr/>
            <p:nvPr/>
          </p:nvSpPr>
          <p:spPr>
            <a:xfrm>
              <a:off x="6777459" y="1693845"/>
              <a:ext cx="5411365" cy="509758"/>
            </a:xfrm>
            <a:prstGeom prst="rect">
              <a:avLst/>
            </a:prstGeom>
            <a:noFill/>
          </p:spPr>
          <p:txBody>
            <a:bodyPr wrap="square" lIns="0" tIns="0" rIns="0" bIns="0" anchor="ctr" anchorCtr="0">
              <a:spAutoFit/>
            </a:bodyPr>
            <a:lstStyle/>
            <a:p>
              <a:pPr indent="-345998" defTabSz="914196">
                <a:lnSpc>
                  <a:spcPct val="90000"/>
                </a:lnSpc>
                <a:spcBef>
                  <a:spcPts val="714"/>
                </a:spcBef>
                <a:buClr>
                  <a:srgbClr val="FBB034"/>
                </a:buClr>
                <a:buSzPct val="70000"/>
              </a:pPr>
              <a:r>
                <a:rPr lang="en-US" sz="2400" dirty="0" smtClean="0">
                  <a:solidFill>
                    <a:prstClr val="white"/>
                  </a:solidFill>
                  <a:latin typeface="Adobe Clean"/>
                </a:rPr>
                <a:t>1. </a:t>
              </a:r>
              <a:r>
                <a:rPr lang="en-US" sz="2200" dirty="0" smtClean="0">
                  <a:solidFill>
                    <a:prstClr val="white"/>
                  </a:solidFill>
                  <a:latin typeface="Adobe Clean"/>
                </a:rPr>
                <a:t>Because you want to </a:t>
              </a:r>
              <a:r>
                <a:rPr lang="en-US" sz="2200" b="1" dirty="0" smtClean="0">
                  <a:solidFill>
                    <a:prstClr val="white"/>
                  </a:solidFill>
                  <a:latin typeface="Adobe Clean"/>
                </a:rPr>
                <a:t>deliver personalized experiences</a:t>
              </a:r>
              <a:endParaRPr lang="en-US" sz="2200" b="1" dirty="0">
                <a:solidFill>
                  <a:prstClr val="white"/>
                </a:solidFill>
                <a:latin typeface="Adobe Clean Light" pitchFamily="34" charset="0"/>
              </a:endParaRPr>
            </a:p>
          </p:txBody>
        </p:sp>
      </p:grpSp>
      <p:grpSp>
        <p:nvGrpSpPr>
          <p:cNvPr id="9" name="Group 8"/>
          <p:cNvGrpSpPr/>
          <p:nvPr/>
        </p:nvGrpSpPr>
        <p:grpSpPr>
          <a:xfrm>
            <a:off x="6301541" y="2231313"/>
            <a:ext cx="5887283" cy="852049"/>
            <a:chOff x="6684659" y="2489314"/>
            <a:chExt cx="5504165" cy="681747"/>
          </a:xfrm>
        </p:grpSpPr>
        <p:sp>
          <p:nvSpPr>
            <p:cNvPr id="10" name="Rectangle 9"/>
            <p:cNvSpPr/>
            <p:nvPr/>
          </p:nvSpPr>
          <p:spPr>
            <a:xfrm>
              <a:off x="6684659" y="2489314"/>
              <a:ext cx="5504165" cy="681747"/>
            </a:xfrm>
            <a:prstGeom prst="rect">
              <a:avLst/>
            </a:prstGeom>
            <a:solidFill>
              <a:schemeClr val="tx1">
                <a:lumMod val="65000"/>
                <a:lumOff val="35000"/>
                <a:alpha val="89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defTabSz="457200">
                <a:lnSpc>
                  <a:spcPct val="90000"/>
                </a:lnSpc>
              </a:pPr>
              <a:endParaRPr lang="en-US" sz="2400" dirty="0">
                <a:solidFill>
                  <a:prstClr val="white"/>
                </a:solidFill>
                <a:latin typeface="Adobe Clean"/>
              </a:endParaRPr>
            </a:p>
          </p:txBody>
        </p:sp>
        <p:sp>
          <p:nvSpPr>
            <p:cNvPr id="11" name="Rectangle 10"/>
            <p:cNvSpPr/>
            <p:nvPr/>
          </p:nvSpPr>
          <p:spPr>
            <a:xfrm>
              <a:off x="6777459" y="2596532"/>
              <a:ext cx="5411365" cy="509758"/>
            </a:xfrm>
            <a:prstGeom prst="rect">
              <a:avLst/>
            </a:prstGeom>
            <a:noFill/>
          </p:spPr>
          <p:txBody>
            <a:bodyPr wrap="square" lIns="0" tIns="0" rIns="0" bIns="0" anchor="ctr" anchorCtr="0">
              <a:spAutoFit/>
            </a:bodyPr>
            <a:lstStyle/>
            <a:p>
              <a:pPr defTabSz="914196">
                <a:lnSpc>
                  <a:spcPct val="90000"/>
                </a:lnSpc>
                <a:spcBef>
                  <a:spcPts val="714"/>
                </a:spcBef>
                <a:buClr>
                  <a:srgbClr val="FBB034"/>
                </a:buClr>
                <a:buSzPct val="70000"/>
              </a:pPr>
              <a:r>
                <a:rPr lang="en-US" sz="2400" dirty="0" smtClean="0">
                  <a:solidFill>
                    <a:prstClr val="white"/>
                  </a:solidFill>
                  <a:latin typeface="Adobe Clean"/>
                </a:rPr>
                <a:t>2. </a:t>
              </a:r>
              <a:r>
                <a:rPr lang="en-US" sz="2200" dirty="0" smtClean="0">
                  <a:solidFill>
                    <a:prstClr val="white"/>
                  </a:solidFill>
                  <a:latin typeface="Adobe Clean"/>
                </a:rPr>
                <a:t>Because you want to create a more </a:t>
              </a:r>
              <a:r>
                <a:rPr lang="en-US" sz="2200" b="1" dirty="0" smtClean="0">
                  <a:solidFill>
                    <a:prstClr val="white"/>
                  </a:solidFill>
                  <a:latin typeface="Adobe Clean"/>
                </a:rPr>
                <a:t>efficient path-to-conversion point</a:t>
              </a:r>
              <a:endParaRPr lang="en-US" sz="2200" b="1" dirty="0">
                <a:solidFill>
                  <a:prstClr val="white"/>
                </a:solidFill>
                <a:latin typeface="Adobe Clean Light" pitchFamily="34" charset="0"/>
              </a:endParaRPr>
            </a:p>
          </p:txBody>
        </p:sp>
      </p:grpSp>
      <p:grpSp>
        <p:nvGrpSpPr>
          <p:cNvPr id="13" name="Group 12"/>
          <p:cNvGrpSpPr/>
          <p:nvPr/>
        </p:nvGrpSpPr>
        <p:grpSpPr>
          <a:xfrm>
            <a:off x="6301541" y="3207495"/>
            <a:ext cx="5887283" cy="852049"/>
            <a:chOff x="6684659" y="3412680"/>
            <a:chExt cx="5504165" cy="681747"/>
          </a:xfrm>
        </p:grpSpPr>
        <p:sp>
          <p:nvSpPr>
            <p:cNvPr id="14" name="Rectangle 13"/>
            <p:cNvSpPr/>
            <p:nvPr/>
          </p:nvSpPr>
          <p:spPr>
            <a:xfrm>
              <a:off x="6684659" y="3412680"/>
              <a:ext cx="5504165" cy="681747"/>
            </a:xfrm>
            <a:prstGeom prst="rect">
              <a:avLst/>
            </a:prstGeom>
            <a:solidFill>
              <a:schemeClr val="accent2">
                <a:alpha val="89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defTabSz="457200">
                <a:lnSpc>
                  <a:spcPct val="90000"/>
                </a:lnSpc>
              </a:pPr>
              <a:endParaRPr lang="en-US" sz="2400" dirty="0">
                <a:solidFill>
                  <a:prstClr val="white"/>
                </a:solidFill>
                <a:latin typeface="Adobe Clean"/>
              </a:endParaRPr>
            </a:p>
          </p:txBody>
        </p:sp>
        <p:sp>
          <p:nvSpPr>
            <p:cNvPr id="15" name="Rectangle 14"/>
            <p:cNvSpPr/>
            <p:nvPr/>
          </p:nvSpPr>
          <p:spPr>
            <a:xfrm>
              <a:off x="6777459" y="3487771"/>
              <a:ext cx="5411365" cy="541772"/>
            </a:xfrm>
            <a:prstGeom prst="rect">
              <a:avLst/>
            </a:prstGeom>
            <a:noFill/>
          </p:spPr>
          <p:txBody>
            <a:bodyPr wrap="square" lIns="0" tIns="0" rIns="0" bIns="0" anchor="ctr" anchorCtr="0">
              <a:spAutoFit/>
            </a:bodyPr>
            <a:lstStyle/>
            <a:p>
              <a:pPr defTabSz="457200"/>
              <a:r>
                <a:rPr lang="en-US" sz="2000" dirty="0" smtClean="0">
                  <a:solidFill>
                    <a:prstClr val="white"/>
                  </a:solidFill>
                  <a:latin typeface="Adobe Clean"/>
                </a:rPr>
                <a:t>3. </a:t>
              </a:r>
              <a:r>
                <a:rPr lang="en-US" sz="2200" dirty="0">
                  <a:solidFill>
                    <a:prstClr val="white"/>
                  </a:solidFill>
                  <a:latin typeface="Adobe Clean"/>
                </a:rPr>
                <a:t>Because you need </a:t>
              </a:r>
              <a:r>
                <a:rPr lang="en-US" sz="2200" b="1" dirty="0">
                  <a:solidFill>
                    <a:prstClr val="white"/>
                  </a:solidFill>
                  <a:latin typeface="Adobe Clean"/>
                </a:rPr>
                <a:t>automation AND marketer control</a:t>
              </a:r>
              <a:r>
                <a:rPr lang="en-US" sz="2200" dirty="0">
                  <a:solidFill>
                    <a:prstClr val="white"/>
                  </a:solidFill>
                  <a:latin typeface="Adobe Clean"/>
                </a:rPr>
                <a:t> to ensure digital campaign success</a:t>
              </a:r>
            </a:p>
          </p:txBody>
        </p:sp>
      </p:grpSp>
      <p:grpSp>
        <p:nvGrpSpPr>
          <p:cNvPr id="17" name="Group 16"/>
          <p:cNvGrpSpPr/>
          <p:nvPr/>
        </p:nvGrpSpPr>
        <p:grpSpPr>
          <a:xfrm>
            <a:off x="6301542" y="4163897"/>
            <a:ext cx="5887284" cy="852049"/>
            <a:chOff x="6684659" y="4301679"/>
            <a:chExt cx="5504165" cy="681747"/>
          </a:xfrm>
        </p:grpSpPr>
        <p:sp>
          <p:nvSpPr>
            <p:cNvPr id="18" name="Rectangle 17"/>
            <p:cNvSpPr/>
            <p:nvPr/>
          </p:nvSpPr>
          <p:spPr>
            <a:xfrm>
              <a:off x="6684659" y="4301679"/>
              <a:ext cx="5504165" cy="681747"/>
            </a:xfrm>
            <a:prstGeom prst="rect">
              <a:avLst/>
            </a:prstGeom>
            <a:solidFill>
              <a:srgbClr val="595959">
                <a:alpha val="89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defTabSz="457200">
                <a:lnSpc>
                  <a:spcPct val="90000"/>
                </a:lnSpc>
              </a:pPr>
              <a:endParaRPr lang="en-US" sz="2400" dirty="0">
                <a:solidFill>
                  <a:prstClr val="white"/>
                </a:solidFill>
                <a:latin typeface="Adobe Clean"/>
              </a:endParaRPr>
            </a:p>
          </p:txBody>
        </p:sp>
        <p:sp>
          <p:nvSpPr>
            <p:cNvPr id="19" name="Rectangle 18"/>
            <p:cNvSpPr/>
            <p:nvPr/>
          </p:nvSpPr>
          <p:spPr>
            <a:xfrm>
              <a:off x="6777458" y="4389486"/>
              <a:ext cx="5411364" cy="509758"/>
            </a:xfrm>
            <a:prstGeom prst="rect">
              <a:avLst/>
            </a:prstGeom>
            <a:noFill/>
          </p:spPr>
          <p:txBody>
            <a:bodyPr wrap="square" lIns="0" tIns="0" rIns="0" bIns="0" anchor="ctr" anchorCtr="0">
              <a:spAutoFit/>
            </a:bodyPr>
            <a:lstStyle/>
            <a:p>
              <a:pPr defTabSz="914196">
                <a:lnSpc>
                  <a:spcPct val="90000"/>
                </a:lnSpc>
                <a:spcBef>
                  <a:spcPts val="714"/>
                </a:spcBef>
                <a:buClr>
                  <a:srgbClr val="FBB034"/>
                </a:buClr>
                <a:buSzPct val="70000"/>
              </a:pPr>
              <a:r>
                <a:rPr lang="en-US" sz="2400" dirty="0" smtClean="0">
                  <a:solidFill>
                    <a:prstClr val="white"/>
                  </a:solidFill>
                  <a:latin typeface="Adobe Clean"/>
                </a:rPr>
                <a:t>4. </a:t>
              </a:r>
              <a:r>
                <a:rPr lang="en-US" sz="2200" dirty="0" smtClean="0">
                  <a:solidFill>
                    <a:prstClr val="white"/>
                  </a:solidFill>
                  <a:latin typeface="Adobe Clean"/>
                </a:rPr>
                <a:t>Because launching a new website or mobile app is a risky proposition</a:t>
              </a:r>
              <a:endParaRPr lang="en-US" sz="2200" dirty="0">
                <a:solidFill>
                  <a:prstClr val="white"/>
                </a:solidFill>
                <a:latin typeface="Adobe Clean Light" pitchFamily="34" charset="0"/>
              </a:endParaRPr>
            </a:p>
          </p:txBody>
        </p:sp>
      </p:grpSp>
      <p:sp>
        <p:nvSpPr>
          <p:cNvPr id="26" name="Title 25"/>
          <p:cNvSpPr>
            <a:spLocks noGrp="1"/>
          </p:cNvSpPr>
          <p:nvPr>
            <p:ph type="title"/>
          </p:nvPr>
        </p:nvSpPr>
        <p:spPr/>
        <p:txBody>
          <a:bodyPr/>
          <a:lstStyle/>
          <a:p>
            <a:r>
              <a:rPr lang="en-US" dirty="0" smtClean="0"/>
              <a:t>Why optimize? </a:t>
            </a:r>
            <a:endParaRPr lang="en-US" dirty="0"/>
          </a:p>
        </p:txBody>
      </p:sp>
    </p:spTree>
    <p:extLst>
      <p:ext uri="{BB962C8B-B14F-4D97-AF65-F5344CB8AC3E}">
        <p14:creationId xmlns:p14="http://schemas.microsoft.com/office/powerpoint/2010/main" val="4176325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00"/>
                                        <p:tgtEl>
                                          <p:spTgt spid="5"/>
                                        </p:tgtEl>
                                        <p:attrNameLst>
                                          <p:attrName>ppt_x</p:attrName>
                                        </p:attrNameLst>
                                      </p:cBhvr>
                                      <p:tavLst>
                                        <p:tav tm="0">
                                          <p:val>
                                            <p:strVal val="#ppt_x+#ppt_w*1.125000"/>
                                          </p:val>
                                        </p:tav>
                                        <p:tav tm="100000">
                                          <p:val>
                                            <p:strVal val="#ppt_x"/>
                                          </p:val>
                                        </p:tav>
                                      </p:tavLst>
                                    </p:anim>
                                    <p:animEffect transition="in" filter="wipe(left)">
                                      <p:cBhvr>
                                        <p:cTn id="8" dur="700"/>
                                        <p:tgtEl>
                                          <p:spTgt spid="5"/>
                                        </p:tgtEl>
                                      </p:cBhvr>
                                    </p:animEffect>
                                  </p:childTnLst>
                                </p:cTn>
                              </p:par>
                            </p:childTnLst>
                          </p:cTn>
                        </p:par>
                        <p:par>
                          <p:cTn id="9" fill="hold">
                            <p:stCondLst>
                              <p:cond delay="700"/>
                            </p:stCondLst>
                            <p:childTnLst>
                              <p:par>
                                <p:cTn id="10" presetID="12" presetClass="entr" presetSubtype="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00"/>
                                        <p:tgtEl>
                                          <p:spTgt spid="9"/>
                                        </p:tgtEl>
                                        <p:attrNameLst>
                                          <p:attrName>ppt_x</p:attrName>
                                        </p:attrNameLst>
                                      </p:cBhvr>
                                      <p:tavLst>
                                        <p:tav tm="0">
                                          <p:val>
                                            <p:strVal val="#ppt_x+#ppt_w*1.125000"/>
                                          </p:val>
                                        </p:tav>
                                        <p:tav tm="100000">
                                          <p:val>
                                            <p:strVal val="#ppt_x"/>
                                          </p:val>
                                        </p:tav>
                                      </p:tavLst>
                                    </p:anim>
                                    <p:animEffect transition="in" filter="wipe(left)">
                                      <p:cBhvr>
                                        <p:cTn id="13" dur="700"/>
                                        <p:tgtEl>
                                          <p:spTgt spid="9"/>
                                        </p:tgtEl>
                                      </p:cBhvr>
                                    </p:animEffect>
                                  </p:childTnLst>
                                </p:cTn>
                              </p:par>
                            </p:childTnLst>
                          </p:cTn>
                        </p:par>
                        <p:par>
                          <p:cTn id="14" fill="hold">
                            <p:stCondLst>
                              <p:cond delay="1400"/>
                            </p:stCondLst>
                            <p:childTnLst>
                              <p:par>
                                <p:cTn id="15" presetID="12" presetClass="entr" presetSubtype="2"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00"/>
                                        <p:tgtEl>
                                          <p:spTgt spid="13"/>
                                        </p:tgtEl>
                                        <p:attrNameLst>
                                          <p:attrName>ppt_x</p:attrName>
                                        </p:attrNameLst>
                                      </p:cBhvr>
                                      <p:tavLst>
                                        <p:tav tm="0">
                                          <p:val>
                                            <p:strVal val="#ppt_x+#ppt_w*1.125000"/>
                                          </p:val>
                                        </p:tav>
                                        <p:tav tm="100000">
                                          <p:val>
                                            <p:strVal val="#ppt_x"/>
                                          </p:val>
                                        </p:tav>
                                      </p:tavLst>
                                    </p:anim>
                                    <p:animEffect transition="in" filter="wipe(left)">
                                      <p:cBhvr>
                                        <p:cTn id="18" dur="700"/>
                                        <p:tgtEl>
                                          <p:spTgt spid="13"/>
                                        </p:tgtEl>
                                      </p:cBhvr>
                                    </p:animEffect>
                                  </p:childTnLst>
                                </p:cTn>
                              </p:par>
                            </p:childTnLst>
                          </p:cTn>
                        </p:par>
                        <p:par>
                          <p:cTn id="19" fill="hold">
                            <p:stCondLst>
                              <p:cond delay="2100"/>
                            </p:stCondLst>
                            <p:childTnLst>
                              <p:par>
                                <p:cTn id="20" presetID="12" presetClass="entr" presetSubtype="2"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700"/>
                                        <p:tgtEl>
                                          <p:spTgt spid="17"/>
                                        </p:tgtEl>
                                        <p:attrNameLst>
                                          <p:attrName>ppt_x</p:attrName>
                                        </p:attrNameLst>
                                      </p:cBhvr>
                                      <p:tavLst>
                                        <p:tav tm="0">
                                          <p:val>
                                            <p:strVal val="#ppt_x+#ppt_w*1.125000"/>
                                          </p:val>
                                        </p:tav>
                                        <p:tav tm="100000">
                                          <p:val>
                                            <p:strVal val="#ppt_x"/>
                                          </p:val>
                                        </p:tav>
                                      </p:tavLst>
                                    </p:anim>
                                    <p:animEffect transition="in" filter="wipe(left)">
                                      <p:cBhvr>
                                        <p:cTn id="23"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solidFill>
                  <a:prstClr val="white"/>
                </a:solidFill>
              </a:rPr>
              <a:pPr algn="ctr"/>
              <a:t>9</a:t>
            </a:fld>
            <a:endParaRPr lang="en-US" dirty="0">
              <a:solidFill>
                <a:prstClr val="white"/>
              </a:solidFill>
            </a:endParaRPr>
          </a:p>
        </p:txBody>
      </p:sp>
      <p:sp>
        <p:nvSpPr>
          <p:cNvPr id="3" name="Title 1"/>
          <p:cNvSpPr txBox="1">
            <a:spLocks/>
          </p:cNvSpPr>
          <p:nvPr/>
        </p:nvSpPr>
        <p:spPr>
          <a:xfrm>
            <a:off x="304721" y="184150"/>
            <a:ext cx="11579384" cy="411162"/>
          </a:xfrm>
          <a:prstGeom prst="rect">
            <a:avLst/>
          </a:prstGeom>
        </p:spPr>
        <p:txBody>
          <a:bodyPr/>
          <a:lstStyle>
            <a:lvl1pPr algn="l" defTabSz="914212" rtl="0" eaLnBrk="1" latinLnBrk="0" hangingPunct="1">
              <a:spcBef>
                <a:spcPct val="0"/>
              </a:spcBef>
              <a:buNone/>
              <a:defRPr sz="2400" kern="1200">
                <a:solidFill>
                  <a:schemeClr val="bg2"/>
                </a:solidFill>
                <a:latin typeface="+mj-lt"/>
                <a:ea typeface="+mj-ea"/>
                <a:cs typeface="+mj-cs"/>
              </a:defRPr>
            </a:lvl1pPr>
          </a:lstStyle>
          <a:p>
            <a:r>
              <a:rPr lang="en-US" dirty="0" smtClean="0">
                <a:solidFill>
                  <a:prstClr val="white"/>
                </a:solidFill>
              </a:rPr>
              <a:t>Based on what we know: unified progressive visitor profile</a:t>
            </a:r>
            <a:endParaRPr lang="en-US" dirty="0">
              <a:solidFill>
                <a:prstClr val="white"/>
              </a:solidFill>
            </a:endParaRPr>
          </a:p>
        </p:txBody>
      </p:sp>
      <p:sp>
        <p:nvSpPr>
          <p:cNvPr id="33" name="TextBox 32"/>
          <p:cNvSpPr txBox="1"/>
          <p:nvPr/>
        </p:nvSpPr>
        <p:spPr>
          <a:xfrm>
            <a:off x="7532367" y="2440476"/>
            <a:ext cx="441146" cy="646331"/>
          </a:xfrm>
          <a:prstGeom prst="rect">
            <a:avLst/>
          </a:prstGeom>
          <a:noFill/>
          <a:ln>
            <a:noFill/>
          </a:ln>
        </p:spPr>
        <p:txBody>
          <a:bodyPr wrap="none" rtlCol="0">
            <a:spAutoFit/>
          </a:bodyPr>
          <a:lstStyle/>
          <a:p>
            <a:r>
              <a:rPr lang="en-US" sz="3600" dirty="0" smtClean="0">
                <a:solidFill>
                  <a:prstClr val="white"/>
                </a:solidFill>
              </a:rPr>
              <a:t>+</a:t>
            </a:r>
            <a:endParaRPr lang="en-US" sz="3600" dirty="0">
              <a:solidFill>
                <a:prstClr val="white"/>
              </a:solidFill>
            </a:endParaRPr>
          </a:p>
        </p:txBody>
      </p:sp>
      <p:grpSp>
        <p:nvGrpSpPr>
          <p:cNvPr id="50" name="Group 49"/>
          <p:cNvGrpSpPr/>
          <p:nvPr/>
        </p:nvGrpSpPr>
        <p:grpSpPr>
          <a:xfrm>
            <a:off x="0" y="2057577"/>
            <a:ext cx="7160375" cy="4419422"/>
            <a:chOff x="0" y="2057577"/>
            <a:chExt cx="7160375" cy="4419422"/>
          </a:xfrm>
        </p:grpSpPr>
        <p:sp>
          <p:nvSpPr>
            <p:cNvPr id="42" name="Rectangle 41"/>
            <p:cNvSpPr/>
            <p:nvPr/>
          </p:nvSpPr>
          <p:spPr>
            <a:xfrm>
              <a:off x="0" y="2606174"/>
              <a:ext cx="7160375" cy="3870825"/>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extBox 12"/>
            <p:cNvSpPr txBox="1"/>
            <p:nvPr/>
          </p:nvSpPr>
          <p:spPr>
            <a:xfrm>
              <a:off x="473439" y="3591233"/>
              <a:ext cx="1794684" cy="605294"/>
            </a:xfrm>
            <a:prstGeom prst="rect">
              <a:avLst/>
            </a:prstGeom>
            <a:noFill/>
          </p:spPr>
          <p:txBody>
            <a:bodyPr wrap="square" rtlCol="0">
              <a:spAutoFit/>
            </a:bodyPr>
            <a:lstStyle/>
            <a:p>
              <a:pPr defTabSz="676939">
                <a:lnSpc>
                  <a:spcPts val="1950"/>
                </a:lnSpc>
              </a:pPr>
              <a:r>
                <a:rPr lang="en-US" sz="2000" dirty="0" smtClean="0">
                  <a:solidFill>
                    <a:prstClr val="white"/>
                  </a:solidFill>
                  <a:latin typeface="Adobe Clean Light" panose="020B0303020404020204" pitchFamily="34" charset="0"/>
                </a:rPr>
                <a:t>Environment</a:t>
              </a:r>
            </a:p>
            <a:p>
              <a:pPr defTabSz="676939">
                <a:lnSpc>
                  <a:spcPts val="1950"/>
                </a:lnSpc>
              </a:pPr>
              <a:r>
                <a:rPr lang="en-US" sz="2000" dirty="0" smtClean="0">
                  <a:solidFill>
                    <a:prstClr val="white"/>
                  </a:solidFill>
                  <a:latin typeface="Adobe Clean Light" panose="020B0303020404020204" pitchFamily="34" charset="0"/>
                </a:rPr>
                <a:t>Variables</a:t>
              </a:r>
              <a:endParaRPr lang="en-US" sz="2000" dirty="0">
                <a:solidFill>
                  <a:prstClr val="white"/>
                </a:solidFill>
                <a:latin typeface="Adobe Clean Light" panose="020B0303020404020204" pitchFamily="34" charset="0"/>
              </a:endParaRPr>
            </a:p>
          </p:txBody>
        </p:sp>
        <p:sp>
          <p:nvSpPr>
            <p:cNvPr id="14" name="TextBox 13"/>
            <p:cNvSpPr txBox="1"/>
            <p:nvPr/>
          </p:nvSpPr>
          <p:spPr>
            <a:xfrm>
              <a:off x="481416" y="4206437"/>
              <a:ext cx="1683049" cy="1656864"/>
            </a:xfrm>
            <a:prstGeom prst="rect">
              <a:avLst/>
            </a:prstGeom>
            <a:noFill/>
          </p:spPr>
          <p:txBody>
            <a:bodyPr wrap="square" rtlCol="0">
              <a:spAutoFit/>
            </a:bodyPr>
            <a:lstStyle/>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IP address</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Country of origin</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Time zone</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Device type</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Operating system</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Browser </a:t>
              </a:r>
              <a:r>
                <a:rPr lang="en-US" sz="1100" dirty="0" smtClean="0">
                  <a:solidFill>
                    <a:prstClr val="white"/>
                  </a:solidFill>
                </a:rPr>
                <a:t>type</a:t>
              </a:r>
            </a:p>
            <a:p>
              <a:pPr marL="125663" indent="-125663" defTabSz="676939">
                <a:lnSpc>
                  <a:spcPts val="1000"/>
                </a:lnSpc>
                <a:spcAft>
                  <a:spcPts val="600"/>
                </a:spcAft>
                <a:buClr>
                  <a:prstClr val="white"/>
                </a:buClr>
                <a:buSzPct val="110000"/>
                <a:buFont typeface="Adobe Caslon Pro Bold" pitchFamily="18" charset="0"/>
                <a:buChar char="+"/>
              </a:pPr>
              <a:r>
                <a:rPr lang="en-US" sz="1100" dirty="0" smtClean="0">
                  <a:solidFill>
                    <a:prstClr val="white"/>
                  </a:solidFill>
                </a:rPr>
                <a:t>Connection Speed</a:t>
              </a:r>
              <a:endParaRPr lang="en-US" sz="1100" dirty="0">
                <a:solidFill>
                  <a:prstClr val="white"/>
                </a:solidFill>
              </a:endParaRP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Screen resolution</a:t>
              </a:r>
            </a:p>
          </p:txBody>
        </p:sp>
        <p:sp>
          <p:nvSpPr>
            <p:cNvPr id="17" name="TextBox 16"/>
            <p:cNvSpPr txBox="1"/>
            <p:nvPr/>
          </p:nvSpPr>
          <p:spPr>
            <a:xfrm>
              <a:off x="2229248" y="3573976"/>
              <a:ext cx="2688081" cy="605294"/>
            </a:xfrm>
            <a:prstGeom prst="rect">
              <a:avLst/>
            </a:prstGeom>
            <a:noFill/>
          </p:spPr>
          <p:txBody>
            <a:bodyPr wrap="square" rtlCol="0">
              <a:spAutoFit/>
            </a:bodyPr>
            <a:lstStyle/>
            <a:p>
              <a:pPr defTabSz="676939">
                <a:lnSpc>
                  <a:spcPts val="1950"/>
                </a:lnSpc>
              </a:pPr>
              <a:r>
                <a:rPr lang="en-US" sz="2000" dirty="0" smtClean="0">
                  <a:solidFill>
                    <a:prstClr val="white"/>
                  </a:solidFill>
                  <a:latin typeface="Adobe Clean Light" panose="020B0303020404020204" pitchFamily="34" charset="0"/>
                </a:rPr>
                <a:t>Site Behavior</a:t>
              </a:r>
            </a:p>
            <a:p>
              <a:pPr defTabSz="676939">
                <a:lnSpc>
                  <a:spcPts val="1950"/>
                </a:lnSpc>
              </a:pPr>
              <a:r>
                <a:rPr lang="en-US" sz="2000" dirty="0" smtClean="0">
                  <a:solidFill>
                    <a:prstClr val="white"/>
                  </a:solidFill>
                  <a:latin typeface="Adobe Clean Light" panose="020B0303020404020204" pitchFamily="34" charset="0"/>
                </a:rPr>
                <a:t>Variables</a:t>
              </a:r>
              <a:endParaRPr lang="en-US" sz="2000" dirty="0">
                <a:solidFill>
                  <a:prstClr val="white"/>
                </a:solidFill>
                <a:latin typeface="Adobe Clean Light" panose="020B0303020404020204" pitchFamily="34" charset="0"/>
              </a:endParaRPr>
            </a:p>
          </p:txBody>
        </p:sp>
        <p:sp>
          <p:nvSpPr>
            <p:cNvPr id="18" name="TextBox 17"/>
            <p:cNvSpPr txBox="1"/>
            <p:nvPr/>
          </p:nvSpPr>
          <p:spPr>
            <a:xfrm>
              <a:off x="2237244" y="4206437"/>
              <a:ext cx="2122248" cy="2118529"/>
            </a:xfrm>
            <a:prstGeom prst="rect">
              <a:avLst/>
            </a:prstGeom>
            <a:noFill/>
          </p:spPr>
          <p:txBody>
            <a:bodyPr wrap="square" rtlCol="0">
              <a:spAutoFit/>
            </a:bodyPr>
            <a:lstStyle/>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Customer / Prospect</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New/return visitor</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Previous visit patterns</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Previous Product </a:t>
              </a:r>
              <a:r>
                <a:rPr lang="en-US" sz="1100" dirty="0" smtClean="0">
                  <a:solidFill>
                    <a:prstClr val="white"/>
                  </a:solidFill>
                </a:rPr>
                <a:t>interests</a:t>
              </a:r>
              <a:br>
                <a:rPr lang="en-US" sz="1100" dirty="0" smtClean="0">
                  <a:solidFill>
                    <a:prstClr val="white"/>
                  </a:solidFill>
                </a:rPr>
              </a:br>
              <a:r>
                <a:rPr lang="en-US" sz="1100" dirty="0" smtClean="0">
                  <a:solidFill>
                    <a:prstClr val="white"/>
                  </a:solidFill>
                </a:rPr>
                <a:t>– </a:t>
              </a:r>
              <a:r>
                <a:rPr lang="en-US" sz="1100" dirty="0">
                  <a:solidFill>
                    <a:prstClr val="white"/>
                  </a:solidFill>
                </a:rPr>
                <a:t>top level</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Previous Product </a:t>
              </a:r>
              <a:r>
                <a:rPr lang="en-US" sz="1100" dirty="0" smtClean="0">
                  <a:solidFill>
                    <a:prstClr val="white"/>
                  </a:solidFill>
                </a:rPr>
                <a:t>interests</a:t>
              </a:r>
              <a:br>
                <a:rPr lang="en-US" sz="1100" dirty="0" smtClean="0">
                  <a:solidFill>
                    <a:prstClr val="white"/>
                  </a:solidFill>
                </a:rPr>
              </a:br>
              <a:r>
                <a:rPr lang="en-US" sz="1100" dirty="0" smtClean="0">
                  <a:solidFill>
                    <a:prstClr val="white"/>
                  </a:solidFill>
                </a:rPr>
                <a:t>– </a:t>
              </a:r>
              <a:r>
                <a:rPr lang="en-US" sz="1100" dirty="0">
                  <a:solidFill>
                    <a:prstClr val="white"/>
                  </a:solidFill>
                </a:rPr>
                <a:t>low level</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Searches</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Previous online purchases</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Previous Campaign exposure</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Previous Campaign responses</a:t>
              </a:r>
            </a:p>
          </p:txBody>
        </p:sp>
        <p:sp>
          <p:nvSpPr>
            <p:cNvPr id="25" name="TextBox 24"/>
            <p:cNvSpPr txBox="1"/>
            <p:nvPr/>
          </p:nvSpPr>
          <p:spPr>
            <a:xfrm>
              <a:off x="5627292" y="3577427"/>
              <a:ext cx="1326353" cy="605294"/>
            </a:xfrm>
            <a:prstGeom prst="rect">
              <a:avLst/>
            </a:prstGeom>
            <a:noFill/>
          </p:spPr>
          <p:txBody>
            <a:bodyPr wrap="square" rtlCol="0">
              <a:spAutoFit/>
            </a:bodyPr>
            <a:lstStyle/>
            <a:p>
              <a:pPr defTabSz="676939">
                <a:lnSpc>
                  <a:spcPts val="1950"/>
                </a:lnSpc>
              </a:pPr>
              <a:r>
                <a:rPr lang="en-US" sz="2000" dirty="0" smtClean="0">
                  <a:solidFill>
                    <a:prstClr val="white"/>
                  </a:solidFill>
                  <a:latin typeface="Adobe Clean Light" panose="020B0303020404020204" pitchFamily="34" charset="0"/>
                </a:rPr>
                <a:t>Temporal Variables  </a:t>
              </a:r>
              <a:endParaRPr lang="en-US" sz="2000" dirty="0">
                <a:solidFill>
                  <a:prstClr val="white"/>
                </a:solidFill>
                <a:latin typeface="Adobe Clean Light" panose="020B0303020404020204" pitchFamily="34" charset="0"/>
              </a:endParaRPr>
            </a:p>
          </p:txBody>
        </p:sp>
        <p:sp>
          <p:nvSpPr>
            <p:cNvPr id="26" name="TextBox 25"/>
            <p:cNvSpPr txBox="1"/>
            <p:nvPr/>
          </p:nvSpPr>
          <p:spPr>
            <a:xfrm>
              <a:off x="5648624" y="4206437"/>
              <a:ext cx="1305040" cy="836126"/>
            </a:xfrm>
            <a:prstGeom prst="rect">
              <a:avLst/>
            </a:prstGeom>
            <a:noFill/>
          </p:spPr>
          <p:txBody>
            <a:bodyPr wrap="square" rtlCol="0">
              <a:spAutoFit/>
            </a:bodyPr>
            <a:lstStyle/>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Time of day</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Day of week</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Recency</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Frequency</a:t>
              </a:r>
            </a:p>
          </p:txBody>
        </p:sp>
        <p:sp>
          <p:nvSpPr>
            <p:cNvPr id="29" name="TextBox 28"/>
            <p:cNvSpPr txBox="1"/>
            <p:nvPr/>
          </p:nvSpPr>
          <p:spPr>
            <a:xfrm>
              <a:off x="4189445" y="3571660"/>
              <a:ext cx="1587323" cy="605294"/>
            </a:xfrm>
            <a:prstGeom prst="rect">
              <a:avLst/>
            </a:prstGeom>
            <a:noFill/>
          </p:spPr>
          <p:txBody>
            <a:bodyPr wrap="square" rtlCol="0">
              <a:spAutoFit/>
            </a:bodyPr>
            <a:lstStyle/>
            <a:p>
              <a:pPr defTabSz="676939">
                <a:lnSpc>
                  <a:spcPts val="1950"/>
                </a:lnSpc>
              </a:pPr>
              <a:r>
                <a:rPr lang="en-US" sz="2000" dirty="0" smtClean="0">
                  <a:solidFill>
                    <a:prstClr val="white"/>
                  </a:solidFill>
                  <a:latin typeface="Adobe Clean Light" panose="020B0303020404020204" pitchFamily="34" charset="0"/>
                </a:rPr>
                <a:t>Referrer  Variables</a:t>
              </a:r>
              <a:endParaRPr lang="en-US" sz="2000" dirty="0">
                <a:solidFill>
                  <a:prstClr val="white"/>
                </a:solidFill>
                <a:latin typeface="Adobe Clean Light" panose="020B0303020404020204" pitchFamily="34" charset="0"/>
              </a:endParaRPr>
            </a:p>
          </p:txBody>
        </p:sp>
        <p:sp>
          <p:nvSpPr>
            <p:cNvPr id="30" name="TextBox 29"/>
            <p:cNvSpPr txBox="1"/>
            <p:nvPr/>
          </p:nvSpPr>
          <p:spPr>
            <a:xfrm>
              <a:off x="4218732" y="4206437"/>
              <a:ext cx="1683050" cy="1451679"/>
            </a:xfrm>
            <a:prstGeom prst="rect">
              <a:avLst/>
            </a:prstGeom>
            <a:noFill/>
          </p:spPr>
          <p:txBody>
            <a:bodyPr wrap="square" rtlCol="0">
              <a:spAutoFit/>
            </a:bodyPr>
            <a:lstStyle/>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Referring domain</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Campaign ID</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Affiliate</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PPC</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Natural search</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Direct/bookmark</a:t>
              </a:r>
            </a:p>
            <a:p>
              <a:pPr marL="125663" indent="-125663" defTabSz="676939">
                <a:lnSpc>
                  <a:spcPts val="1000"/>
                </a:lnSpc>
                <a:spcAft>
                  <a:spcPts val="600"/>
                </a:spcAft>
                <a:buClr>
                  <a:prstClr val="white"/>
                </a:buClr>
                <a:buSzPct val="110000"/>
                <a:buFont typeface="Adobe Caslon Pro Bold" pitchFamily="18" charset="0"/>
                <a:buChar char="+"/>
              </a:pPr>
              <a:r>
                <a:rPr lang="en-US" sz="1100" dirty="0">
                  <a:solidFill>
                    <a:prstClr val="white"/>
                  </a:solidFill>
                </a:rPr>
                <a:t>Social graph/login</a:t>
              </a:r>
            </a:p>
          </p:txBody>
        </p:sp>
        <p:sp>
          <p:nvSpPr>
            <p:cNvPr id="31" name="TextBox 30"/>
            <p:cNvSpPr txBox="1"/>
            <p:nvPr/>
          </p:nvSpPr>
          <p:spPr>
            <a:xfrm>
              <a:off x="5438610" y="2057577"/>
              <a:ext cx="1700145" cy="400110"/>
            </a:xfrm>
            <a:prstGeom prst="rect">
              <a:avLst/>
            </a:prstGeom>
            <a:noFill/>
            <a:ln>
              <a:noFill/>
            </a:ln>
          </p:spPr>
          <p:txBody>
            <a:bodyPr wrap="none" rtlCol="0">
              <a:spAutoFit/>
            </a:bodyPr>
            <a:lstStyle/>
            <a:p>
              <a:r>
                <a:rPr lang="en-US" sz="2000" dirty="0" smtClean="0">
                  <a:solidFill>
                    <a:prstClr val="white"/>
                  </a:solidFill>
                  <a:latin typeface="Adobe Clean Light" panose="020B0303020404020204" pitchFamily="34" charset="0"/>
                </a:rPr>
                <a:t>First Party Data</a:t>
              </a:r>
              <a:endParaRPr lang="en-US" sz="2000" dirty="0">
                <a:solidFill>
                  <a:prstClr val="white"/>
                </a:solidFill>
                <a:latin typeface="Adobe Clean Light" panose="020B0303020404020204"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1355" y="2815123"/>
              <a:ext cx="633312" cy="633312"/>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7443" y="2815123"/>
              <a:ext cx="633312" cy="633312"/>
            </a:xfrm>
            <a:prstGeom prst="rect">
              <a:avLst/>
            </a:prstGeom>
          </p:spPr>
        </p:pic>
        <p:pic>
          <p:nvPicPr>
            <p:cNvPr id="36" name="Picture 3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46611" y="2815123"/>
              <a:ext cx="633312" cy="633312"/>
            </a:xfrm>
            <a:prstGeom prst="rect">
              <a:avLst/>
            </a:prstGeom>
          </p:spPr>
        </p:pic>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25334" y="2815123"/>
              <a:ext cx="633312" cy="633312"/>
            </a:xfrm>
            <a:prstGeom prst="rect">
              <a:avLst/>
            </a:prstGeom>
          </p:spPr>
        </p:pic>
      </p:grpSp>
      <p:grpSp>
        <p:nvGrpSpPr>
          <p:cNvPr id="54" name="Group 53"/>
          <p:cNvGrpSpPr/>
          <p:nvPr/>
        </p:nvGrpSpPr>
        <p:grpSpPr>
          <a:xfrm>
            <a:off x="8225821" y="1520224"/>
            <a:ext cx="3963004" cy="4956775"/>
            <a:chOff x="8225821" y="1520224"/>
            <a:chExt cx="3963004" cy="4956775"/>
          </a:xfrm>
        </p:grpSpPr>
        <p:sp>
          <p:nvSpPr>
            <p:cNvPr id="53" name="Rectangle 52"/>
            <p:cNvSpPr/>
            <p:nvPr/>
          </p:nvSpPr>
          <p:spPr>
            <a:xfrm>
              <a:off x="8316081" y="2606174"/>
              <a:ext cx="3872744" cy="38708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TextBox 20"/>
            <p:cNvSpPr txBox="1"/>
            <p:nvPr/>
          </p:nvSpPr>
          <p:spPr>
            <a:xfrm>
              <a:off x="10259465" y="3545315"/>
              <a:ext cx="1294550" cy="682238"/>
            </a:xfrm>
            <a:prstGeom prst="rect">
              <a:avLst/>
            </a:prstGeom>
            <a:noFill/>
          </p:spPr>
          <p:txBody>
            <a:bodyPr wrap="square" rtlCol="0">
              <a:spAutoFit/>
            </a:bodyPr>
            <a:lstStyle/>
            <a:p>
              <a:pPr defTabSz="676939">
                <a:lnSpc>
                  <a:spcPts val="2250"/>
                </a:lnSpc>
              </a:pPr>
              <a:r>
                <a:rPr lang="en-US" sz="2000" dirty="0" smtClean="0">
                  <a:solidFill>
                    <a:prstClr val="white"/>
                  </a:solidFill>
                  <a:latin typeface="Adobe Clean Light" panose="020B0303020404020204" pitchFamily="34" charset="0"/>
                </a:rPr>
                <a:t>Offline </a:t>
              </a:r>
            </a:p>
            <a:p>
              <a:pPr defTabSz="676939">
                <a:lnSpc>
                  <a:spcPts val="2250"/>
                </a:lnSpc>
              </a:pPr>
              <a:r>
                <a:rPr lang="en-US" sz="2000" dirty="0" smtClean="0">
                  <a:solidFill>
                    <a:prstClr val="white"/>
                  </a:solidFill>
                  <a:latin typeface="Adobe Clean Light" panose="020B0303020404020204" pitchFamily="34" charset="0"/>
                </a:rPr>
                <a:t>Variables</a:t>
              </a:r>
              <a:endParaRPr lang="en-US" sz="2000" dirty="0">
                <a:solidFill>
                  <a:prstClr val="white"/>
                </a:solidFill>
                <a:latin typeface="Adobe Clean Light" panose="020B0303020404020204" pitchFamily="34" charset="0"/>
              </a:endParaRPr>
            </a:p>
          </p:txBody>
        </p:sp>
        <p:sp>
          <p:nvSpPr>
            <p:cNvPr id="22" name="TextBox 21"/>
            <p:cNvSpPr txBox="1"/>
            <p:nvPr/>
          </p:nvSpPr>
          <p:spPr>
            <a:xfrm>
              <a:off x="10259464" y="4206437"/>
              <a:ext cx="1683049" cy="990271"/>
            </a:xfrm>
            <a:prstGeom prst="rect">
              <a:avLst/>
            </a:prstGeom>
            <a:noFill/>
          </p:spPr>
          <p:txBody>
            <a:bodyPr wrap="square" rtlCol="0">
              <a:spAutoFit/>
            </a:bodyPr>
            <a:lstStyle/>
            <a:p>
              <a:pPr marL="125663" indent="-125663" defTabSz="676939">
                <a:lnSpc>
                  <a:spcPts val="1000"/>
                </a:lnSpc>
                <a:spcAft>
                  <a:spcPts val="450"/>
                </a:spcAft>
                <a:buClr>
                  <a:prstClr val="white"/>
                </a:buClr>
                <a:buSzPct val="110000"/>
                <a:buFont typeface="Adobe Caslon Pro Bold" pitchFamily="18" charset="0"/>
                <a:buChar char="+"/>
              </a:pPr>
              <a:r>
                <a:rPr lang="en-US" sz="1100" dirty="0">
                  <a:solidFill>
                    <a:prstClr val="white"/>
                  </a:solidFill>
                </a:rPr>
                <a:t>CRM</a:t>
              </a:r>
            </a:p>
            <a:p>
              <a:pPr marL="125663" indent="-125663" defTabSz="676939">
                <a:lnSpc>
                  <a:spcPts val="1000"/>
                </a:lnSpc>
                <a:spcAft>
                  <a:spcPts val="450"/>
                </a:spcAft>
                <a:buClr>
                  <a:prstClr val="white"/>
                </a:buClr>
                <a:buSzPct val="110000"/>
                <a:buFont typeface="Adobe Caslon Pro Bold" pitchFamily="18" charset="0"/>
                <a:buChar char="+"/>
              </a:pPr>
              <a:r>
                <a:rPr lang="en-US" sz="1100" dirty="0">
                  <a:solidFill>
                    <a:prstClr val="white"/>
                  </a:solidFill>
                </a:rPr>
                <a:t>Call center</a:t>
              </a:r>
            </a:p>
            <a:p>
              <a:pPr marL="125663" indent="-125663" defTabSz="676939">
                <a:lnSpc>
                  <a:spcPts val="1000"/>
                </a:lnSpc>
                <a:spcAft>
                  <a:spcPts val="450"/>
                </a:spcAft>
                <a:buClr>
                  <a:prstClr val="white"/>
                </a:buClr>
                <a:buSzPct val="110000"/>
                <a:buFont typeface="Adobe Caslon Pro Bold" pitchFamily="18" charset="0"/>
                <a:buChar char="+"/>
              </a:pPr>
              <a:r>
                <a:rPr lang="en-US" sz="1100" dirty="0">
                  <a:solidFill>
                    <a:prstClr val="white"/>
                  </a:solidFill>
                </a:rPr>
                <a:t>Ticket </a:t>
              </a:r>
              <a:r>
                <a:rPr lang="en-US" sz="1100" dirty="0" smtClean="0">
                  <a:solidFill>
                    <a:prstClr val="white"/>
                  </a:solidFill>
                </a:rPr>
                <a:t>sales</a:t>
              </a:r>
            </a:p>
            <a:p>
              <a:pPr marL="125663" indent="-125663" defTabSz="676939">
                <a:lnSpc>
                  <a:spcPts val="1000"/>
                </a:lnSpc>
                <a:spcAft>
                  <a:spcPts val="450"/>
                </a:spcAft>
                <a:buClr>
                  <a:prstClr val="white"/>
                </a:buClr>
                <a:buSzPct val="110000"/>
                <a:buFont typeface="Adobe Caslon Pro Bold" pitchFamily="18" charset="0"/>
                <a:buChar char="+"/>
              </a:pPr>
              <a:r>
                <a:rPr lang="en-US" sz="1100" dirty="0" smtClean="0">
                  <a:solidFill>
                    <a:prstClr val="white"/>
                  </a:solidFill>
                </a:rPr>
                <a:t>Partner data</a:t>
              </a:r>
              <a:endParaRPr lang="en-US" sz="1100" dirty="0">
                <a:solidFill>
                  <a:prstClr val="white"/>
                </a:solidFill>
              </a:endParaRPr>
            </a:p>
            <a:p>
              <a:pPr marL="125663" indent="-125663" defTabSz="676939">
                <a:lnSpc>
                  <a:spcPts val="1000"/>
                </a:lnSpc>
                <a:spcAft>
                  <a:spcPts val="450"/>
                </a:spcAft>
                <a:buClr>
                  <a:prstClr val="white"/>
                </a:buClr>
                <a:buSzPct val="110000"/>
                <a:buFont typeface="Adobe Caslon Pro Bold" pitchFamily="18" charset="0"/>
                <a:buChar char="+"/>
              </a:pPr>
              <a:r>
                <a:rPr lang="en-US" sz="1100" dirty="0">
                  <a:solidFill>
                    <a:prstClr val="white"/>
                  </a:solidFill>
                </a:rPr>
                <a:t>3rd-party data</a:t>
              </a:r>
            </a:p>
          </p:txBody>
        </p:sp>
        <p:sp>
          <p:nvSpPr>
            <p:cNvPr id="32" name="TextBox 31"/>
            <p:cNvSpPr txBox="1"/>
            <p:nvPr/>
          </p:nvSpPr>
          <p:spPr>
            <a:xfrm>
              <a:off x="8225821" y="1520224"/>
              <a:ext cx="3354972" cy="1015663"/>
            </a:xfrm>
            <a:prstGeom prst="rect">
              <a:avLst/>
            </a:prstGeom>
            <a:noFill/>
            <a:ln>
              <a:noFill/>
            </a:ln>
          </p:spPr>
          <p:txBody>
            <a:bodyPr wrap="square" rtlCol="0">
              <a:spAutoFit/>
            </a:bodyPr>
            <a:lstStyle/>
            <a:p>
              <a:r>
                <a:rPr lang="en-US" sz="2000" dirty="0" smtClean="0">
                  <a:solidFill>
                    <a:prstClr val="white"/>
                  </a:solidFill>
                  <a:latin typeface="Adobe Clean Light" panose="020B0303020404020204" pitchFamily="34" charset="0"/>
                </a:rPr>
                <a:t>Augmented with 2</a:t>
              </a:r>
              <a:r>
                <a:rPr lang="en-US" sz="2000" baseline="30000" dirty="0" smtClean="0">
                  <a:solidFill>
                    <a:prstClr val="white"/>
                  </a:solidFill>
                  <a:latin typeface="Adobe Clean Light" panose="020B0303020404020204" pitchFamily="34" charset="0"/>
                </a:rPr>
                <a:t>nd</a:t>
              </a:r>
              <a:r>
                <a:rPr lang="en-US" sz="2000" dirty="0" smtClean="0">
                  <a:solidFill>
                    <a:prstClr val="white"/>
                  </a:solidFill>
                  <a:latin typeface="Adobe Clean Light" panose="020B0303020404020204" pitchFamily="34" charset="0"/>
                </a:rPr>
                <a:t> &amp; 3</a:t>
              </a:r>
              <a:r>
                <a:rPr lang="en-US" sz="2000" baseline="30000" dirty="0" smtClean="0">
                  <a:solidFill>
                    <a:prstClr val="white"/>
                  </a:solidFill>
                  <a:latin typeface="Adobe Clean Light" panose="020B0303020404020204" pitchFamily="34" charset="0"/>
                </a:rPr>
                <a:t>rd</a:t>
              </a:r>
              <a:r>
                <a:rPr lang="en-US" sz="2000" dirty="0" smtClean="0">
                  <a:solidFill>
                    <a:prstClr val="white"/>
                  </a:solidFill>
                  <a:latin typeface="Adobe Clean Light" panose="020B0303020404020204" pitchFamily="34" charset="0"/>
                </a:rPr>
                <a:t> Party</a:t>
              </a:r>
            </a:p>
            <a:p>
              <a:r>
                <a:rPr lang="en-US" sz="2000" dirty="0" smtClean="0">
                  <a:solidFill>
                    <a:prstClr val="white"/>
                  </a:solidFill>
                  <a:latin typeface="Adobe Clean Light" panose="020B0303020404020204" pitchFamily="34" charset="0"/>
                </a:rPr>
                <a:t>Data via Customer Attributes </a:t>
              </a:r>
              <a:br>
                <a:rPr lang="en-US" sz="2000" dirty="0" smtClean="0">
                  <a:solidFill>
                    <a:prstClr val="white"/>
                  </a:solidFill>
                  <a:latin typeface="Adobe Clean Light" panose="020B0303020404020204" pitchFamily="34" charset="0"/>
                </a:rPr>
              </a:br>
              <a:r>
                <a:rPr lang="en-US" sz="2000" dirty="0" smtClean="0">
                  <a:solidFill>
                    <a:prstClr val="white"/>
                  </a:solidFill>
                  <a:latin typeface="Adobe Clean Light" panose="020B0303020404020204" pitchFamily="34" charset="0"/>
                </a:rPr>
                <a:t>Core Service, API or Analytics</a:t>
              </a:r>
              <a:endParaRPr lang="en-US" sz="2000" dirty="0">
                <a:solidFill>
                  <a:prstClr val="white"/>
                </a:solidFill>
                <a:latin typeface="Adobe Clean Light" panose="020B0303020404020204" pitchFamily="34" charset="0"/>
              </a:endParaRPr>
            </a:p>
          </p:txBody>
        </p:sp>
        <p:sp>
          <p:nvSpPr>
            <p:cNvPr id="34" name="Rectangle 13"/>
            <p:cNvSpPr>
              <a:spLocks/>
            </p:cNvSpPr>
            <p:nvPr/>
          </p:nvSpPr>
          <p:spPr bwMode="auto">
            <a:xfrm>
              <a:off x="9014820" y="3586103"/>
              <a:ext cx="9023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defTabSz="906043" fontAlgn="base">
                <a:spcBef>
                  <a:spcPct val="0"/>
                </a:spcBef>
                <a:spcAft>
                  <a:spcPct val="0"/>
                </a:spcAft>
              </a:pPr>
              <a:r>
                <a:rPr lang="en-US" altLang="en-US" sz="2000" dirty="0" smtClean="0">
                  <a:solidFill>
                    <a:prstClr val="white"/>
                  </a:solidFill>
                  <a:latin typeface="Adobe Clean Light" panose="020B0303020404020204" pitchFamily="34" charset="0"/>
                  <a:ea typeface="Adobe Clean" charset="0"/>
                  <a:cs typeface="Adobe Clean" charset="0"/>
                  <a:sym typeface="Adobe Clean" charset="0"/>
                </a:rPr>
                <a:t>Analytics</a:t>
              </a:r>
              <a:endParaRPr lang="en-US" altLang="en-US" sz="2000" dirty="0">
                <a:solidFill>
                  <a:prstClr val="white"/>
                </a:solidFill>
                <a:latin typeface="Adobe Clean Light" panose="020B0303020404020204" pitchFamily="34" charset="0"/>
                <a:ea typeface="Adobe Clean" charset="0"/>
                <a:cs typeface="Adobe Clean" charset="0"/>
                <a:sym typeface="Adobe Clean" charset="0"/>
              </a:endParaRPr>
            </a:p>
          </p:txBody>
        </p:sp>
        <p:pic>
          <p:nvPicPr>
            <p:cNvPr id="4" name="Picture 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21011" y="2815123"/>
              <a:ext cx="633312" cy="633312"/>
            </a:xfrm>
            <a:prstGeom prst="rect">
              <a:avLst/>
            </a:prstGeom>
          </p:spPr>
        </p:pic>
        <p:grpSp>
          <p:nvGrpSpPr>
            <p:cNvPr id="45" name="Group 44"/>
            <p:cNvGrpSpPr>
              <a:grpSpLocks noChangeAspect="1"/>
            </p:cNvGrpSpPr>
            <p:nvPr/>
          </p:nvGrpSpPr>
          <p:grpSpPr bwMode="auto">
            <a:xfrm>
              <a:off x="9118448" y="2899316"/>
              <a:ext cx="645999" cy="645999"/>
              <a:chOff x="4635" y="441"/>
              <a:chExt cx="1040" cy="1040"/>
            </a:xfrm>
          </p:grpSpPr>
          <p:sp>
            <p:nvSpPr>
              <p:cNvPr id="47" name="Freeform 6"/>
              <p:cNvSpPr>
                <a:spLocks noChangeArrowheads="1"/>
              </p:cNvSpPr>
              <p:nvPr/>
            </p:nvSpPr>
            <p:spPr bwMode="auto">
              <a:xfrm>
                <a:off x="4794" y="716"/>
                <a:ext cx="692" cy="603"/>
              </a:xfrm>
              <a:custGeom>
                <a:avLst/>
                <a:gdLst>
                  <a:gd name="T0" fmla="*/ 1080 w 3055"/>
                  <a:gd name="T1" fmla="*/ 1102 h 2665"/>
                  <a:gd name="T2" fmla="*/ 869 w 3055"/>
                  <a:gd name="T3" fmla="*/ 1102 h 2665"/>
                  <a:gd name="T4" fmla="*/ 869 w 3055"/>
                  <a:gd name="T5" fmla="*/ 2489 h 2665"/>
                  <a:gd name="T6" fmla="*/ 1080 w 3055"/>
                  <a:gd name="T7" fmla="*/ 2574 h 2665"/>
                  <a:gd name="T8" fmla="*/ 1080 w 3055"/>
                  <a:gd name="T9" fmla="*/ 1102 h 2665"/>
                  <a:gd name="T10" fmla="*/ 1469 w 3055"/>
                  <a:gd name="T11" fmla="*/ 1013 h 2665"/>
                  <a:gd name="T12" fmla="*/ 1469 w 3055"/>
                  <a:gd name="T13" fmla="*/ 2649 h 2665"/>
                  <a:gd name="T14" fmla="*/ 1571 w 3055"/>
                  <a:gd name="T15" fmla="*/ 2664 h 2665"/>
                  <a:gd name="T16" fmla="*/ 1680 w 3055"/>
                  <a:gd name="T17" fmla="*/ 2662 h 2665"/>
                  <a:gd name="T18" fmla="*/ 1680 w 3055"/>
                  <a:gd name="T19" fmla="*/ 1013 h 2665"/>
                  <a:gd name="T20" fmla="*/ 1469 w 3055"/>
                  <a:gd name="T21" fmla="*/ 1013 h 2665"/>
                  <a:gd name="T22" fmla="*/ 2680 w 3055"/>
                  <a:gd name="T23" fmla="*/ 2173 h 2665"/>
                  <a:gd name="T24" fmla="*/ 2891 w 3055"/>
                  <a:gd name="T25" fmla="*/ 1905 h 2665"/>
                  <a:gd name="T26" fmla="*/ 2891 w 3055"/>
                  <a:gd name="T27" fmla="*/ 847 h 2665"/>
                  <a:gd name="T28" fmla="*/ 2680 w 3055"/>
                  <a:gd name="T29" fmla="*/ 847 h 2665"/>
                  <a:gd name="T30" fmla="*/ 2680 w 3055"/>
                  <a:gd name="T31" fmla="*/ 2173 h 2665"/>
                  <a:gd name="T32" fmla="*/ 367 w 3055"/>
                  <a:gd name="T33" fmla="*/ 1191 h 2665"/>
                  <a:gd name="T34" fmla="*/ 853 w 3055"/>
                  <a:gd name="T35" fmla="*/ 629 h 2665"/>
                  <a:gd name="T36" fmla="*/ 1315 w 3055"/>
                  <a:gd name="T37" fmla="*/ 802 h 2665"/>
                  <a:gd name="T38" fmla="*/ 2305 w 3055"/>
                  <a:gd name="T39" fmla="*/ 93 h 2665"/>
                  <a:gd name="T40" fmla="*/ 2803 w 3055"/>
                  <a:gd name="T41" fmla="*/ 565 h 2665"/>
                  <a:gd name="T42" fmla="*/ 3054 w 3055"/>
                  <a:gd name="T43" fmla="*/ 364 h 2665"/>
                  <a:gd name="T44" fmla="*/ 3016 w 3055"/>
                  <a:gd name="T45" fmla="*/ 282 h 2665"/>
                  <a:gd name="T46" fmla="*/ 2807 w 3055"/>
                  <a:gd name="T47" fmla="*/ 458 h 2665"/>
                  <a:gd name="T48" fmla="*/ 2316 w 3055"/>
                  <a:gd name="T49" fmla="*/ 0 h 2665"/>
                  <a:gd name="T50" fmla="*/ 1311 w 3055"/>
                  <a:gd name="T51" fmla="*/ 718 h 2665"/>
                  <a:gd name="T52" fmla="*/ 844 w 3055"/>
                  <a:gd name="T53" fmla="*/ 538 h 2665"/>
                  <a:gd name="T54" fmla="*/ 324 w 3055"/>
                  <a:gd name="T55" fmla="*/ 1124 h 2665"/>
                  <a:gd name="T56" fmla="*/ 0 w 3055"/>
                  <a:gd name="T57" fmla="*/ 1200 h 2665"/>
                  <a:gd name="T58" fmla="*/ 0 w 3055"/>
                  <a:gd name="T59" fmla="*/ 1276 h 2665"/>
                  <a:gd name="T60" fmla="*/ 367 w 3055"/>
                  <a:gd name="T61" fmla="*/ 1191 h 2665"/>
                  <a:gd name="T62" fmla="*/ 469 w 3055"/>
                  <a:gd name="T63" fmla="*/ 1525 h 2665"/>
                  <a:gd name="T64" fmla="*/ 257 w 3055"/>
                  <a:gd name="T65" fmla="*/ 1525 h 2665"/>
                  <a:gd name="T66" fmla="*/ 257 w 3055"/>
                  <a:gd name="T67" fmla="*/ 1934 h 2665"/>
                  <a:gd name="T68" fmla="*/ 469 w 3055"/>
                  <a:gd name="T69" fmla="*/ 2182 h 2665"/>
                  <a:gd name="T70" fmla="*/ 469 w 3055"/>
                  <a:gd name="T71" fmla="*/ 1525 h 2665"/>
                  <a:gd name="T72" fmla="*/ 2291 w 3055"/>
                  <a:gd name="T73" fmla="*/ 591 h 2665"/>
                  <a:gd name="T74" fmla="*/ 2080 w 3055"/>
                  <a:gd name="T75" fmla="*/ 591 h 2665"/>
                  <a:gd name="T76" fmla="*/ 2080 w 3055"/>
                  <a:gd name="T77" fmla="*/ 2567 h 2665"/>
                  <a:gd name="T78" fmla="*/ 2291 w 3055"/>
                  <a:gd name="T79" fmla="*/ 2478 h 2665"/>
                  <a:gd name="T80" fmla="*/ 2291 w 3055"/>
                  <a:gd name="T81" fmla="*/ 591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5" h="2665">
                    <a:moveTo>
                      <a:pt x="1080" y="1102"/>
                    </a:moveTo>
                    <a:lnTo>
                      <a:pt x="869" y="1102"/>
                    </a:lnTo>
                    <a:lnTo>
                      <a:pt x="869" y="2489"/>
                    </a:lnTo>
                    <a:cubicBezTo>
                      <a:pt x="933" y="2522"/>
                      <a:pt x="1011" y="2549"/>
                      <a:pt x="1080" y="2574"/>
                    </a:cubicBezTo>
                    <a:lnTo>
                      <a:pt x="1080" y="1102"/>
                    </a:lnTo>
                    <a:close/>
                    <a:moveTo>
                      <a:pt x="1469" y="1013"/>
                    </a:moveTo>
                    <a:lnTo>
                      <a:pt x="1469" y="2649"/>
                    </a:lnTo>
                    <a:cubicBezTo>
                      <a:pt x="1498" y="2651"/>
                      <a:pt x="1542" y="2664"/>
                      <a:pt x="1571" y="2664"/>
                    </a:cubicBezTo>
                    <a:cubicBezTo>
                      <a:pt x="1609" y="2664"/>
                      <a:pt x="1642" y="2664"/>
                      <a:pt x="1680" y="2662"/>
                    </a:cubicBezTo>
                    <a:lnTo>
                      <a:pt x="1680" y="1013"/>
                    </a:lnTo>
                    <a:lnTo>
                      <a:pt x="1469" y="1013"/>
                    </a:lnTo>
                    <a:close/>
                    <a:moveTo>
                      <a:pt x="2680" y="2173"/>
                    </a:moveTo>
                    <a:cubicBezTo>
                      <a:pt x="2756" y="2094"/>
                      <a:pt x="2834" y="1998"/>
                      <a:pt x="2891" y="1905"/>
                    </a:cubicBezTo>
                    <a:lnTo>
                      <a:pt x="2891" y="847"/>
                    </a:lnTo>
                    <a:lnTo>
                      <a:pt x="2680" y="847"/>
                    </a:lnTo>
                    <a:lnTo>
                      <a:pt x="2680" y="2173"/>
                    </a:lnTo>
                    <a:close/>
                    <a:moveTo>
                      <a:pt x="367" y="1191"/>
                    </a:moveTo>
                    <a:lnTo>
                      <a:pt x="853" y="629"/>
                    </a:lnTo>
                    <a:lnTo>
                      <a:pt x="1315" y="802"/>
                    </a:lnTo>
                    <a:lnTo>
                      <a:pt x="2305" y="93"/>
                    </a:lnTo>
                    <a:lnTo>
                      <a:pt x="2803" y="565"/>
                    </a:lnTo>
                    <a:lnTo>
                      <a:pt x="3054" y="364"/>
                    </a:lnTo>
                    <a:lnTo>
                      <a:pt x="3016" y="282"/>
                    </a:lnTo>
                    <a:lnTo>
                      <a:pt x="2807" y="458"/>
                    </a:lnTo>
                    <a:lnTo>
                      <a:pt x="2316" y="0"/>
                    </a:lnTo>
                    <a:lnTo>
                      <a:pt x="1311" y="718"/>
                    </a:lnTo>
                    <a:lnTo>
                      <a:pt x="844" y="538"/>
                    </a:lnTo>
                    <a:lnTo>
                      <a:pt x="324" y="1124"/>
                    </a:lnTo>
                    <a:lnTo>
                      <a:pt x="0" y="1200"/>
                    </a:lnTo>
                    <a:lnTo>
                      <a:pt x="0" y="1276"/>
                    </a:lnTo>
                    <a:lnTo>
                      <a:pt x="367" y="1191"/>
                    </a:lnTo>
                    <a:close/>
                    <a:moveTo>
                      <a:pt x="469" y="1525"/>
                    </a:moveTo>
                    <a:lnTo>
                      <a:pt x="257" y="1525"/>
                    </a:lnTo>
                    <a:lnTo>
                      <a:pt x="257" y="1934"/>
                    </a:lnTo>
                    <a:cubicBezTo>
                      <a:pt x="315" y="2022"/>
                      <a:pt x="393" y="2107"/>
                      <a:pt x="469" y="2182"/>
                    </a:cubicBezTo>
                    <a:lnTo>
                      <a:pt x="469" y="1525"/>
                    </a:lnTo>
                    <a:close/>
                    <a:moveTo>
                      <a:pt x="2291" y="591"/>
                    </a:moveTo>
                    <a:lnTo>
                      <a:pt x="2080" y="591"/>
                    </a:lnTo>
                    <a:lnTo>
                      <a:pt x="2080" y="2567"/>
                    </a:lnTo>
                    <a:cubicBezTo>
                      <a:pt x="2149" y="2542"/>
                      <a:pt x="2227" y="2514"/>
                      <a:pt x="2291" y="2478"/>
                    </a:cubicBezTo>
                    <a:lnTo>
                      <a:pt x="2291" y="59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700">
                  <a:solidFill>
                    <a:srgbClr val="1B1819"/>
                  </a:solidFill>
                  <a:latin typeface="Calibri"/>
                </a:endParaRPr>
              </a:p>
            </p:txBody>
          </p:sp>
          <p:sp>
            <p:nvSpPr>
              <p:cNvPr id="48" name="Freeform 7"/>
              <p:cNvSpPr>
                <a:spLocks noChangeArrowheads="1"/>
              </p:cNvSpPr>
              <p:nvPr/>
            </p:nvSpPr>
            <p:spPr bwMode="auto">
              <a:xfrm>
                <a:off x="4635" y="441"/>
                <a:ext cx="1040" cy="1040"/>
              </a:xfrm>
              <a:custGeom>
                <a:avLst/>
                <a:gdLst>
                  <a:gd name="T0" fmla="*/ 0 w 4591"/>
                  <a:gd name="T1" fmla="*/ 2293 h 4590"/>
                  <a:gd name="T2" fmla="*/ 2296 w 4591"/>
                  <a:gd name="T3" fmla="*/ 4589 h 4590"/>
                  <a:gd name="T4" fmla="*/ 4590 w 4591"/>
                  <a:gd name="T5" fmla="*/ 2293 h 4590"/>
                  <a:gd name="T6" fmla="*/ 2294 w 4591"/>
                  <a:gd name="T7" fmla="*/ 0 h 4590"/>
                  <a:gd name="T8" fmla="*/ 0 w 4591"/>
                  <a:gd name="T9" fmla="*/ 2293 h 4590"/>
                  <a:gd name="T10" fmla="*/ 236 w 4591"/>
                  <a:gd name="T11" fmla="*/ 2293 h 4590"/>
                  <a:gd name="T12" fmla="*/ 2294 w 4591"/>
                  <a:gd name="T13" fmla="*/ 233 h 4590"/>
                  <a:gd name="T14" fmla="*/ 4352 w 4591"/>
                  <a:gd name="T15" fmla="*/ 2293 h 4590"/>
                  <a:gd name="T16" fmla="*/ 2294 w 4591"/>
                  <a:gd name="T17" fmla="*/ 4353 h 4590"/>
                  <a:gd name="T18" fmla="*/ 236 w 4591"/>
                  <a:gd name="T19" fmla="*/ 2293 h 4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1" h="4590">
                    <a:moveTo>
                      <a:pt x="0" y="2293"/>
                    </a:moveTo>
                    <a:cubicBezTo>
                      <a:pt x="0" y="3560"/>
                      <a:pt x="1027" y="4589"/>
                      <a:pt x="2296" y="4589"/>
                    </a:cubicBezTo>
                    <a:cubicBezTo>
                      <a:pt x="3565" y="4589"/>
                      <a:pt x="4590" y="3560"/>
                      <a:pt x="4590" y="2293"/>
                    </a:cubicBezTo>
                    <a:cubicBezTo>
                      <a:pt x="4590" y="1027"/>
                      <a:pt x="3561" y="0"/>
                      <a:pt x="2294" y="0"/>
                    </a:cubicBezTo>
                    <a:cubicBezTo>
                      <a:pt x="1027" y="0"/>
                      <a:pt x="0" y="1026"/>
                      <a:pt x="0" y="2293"/>
                    </a:cubicBezTo>
                    <a:close/>
                    <a:moveTo>
                      <a:pt x="236" y="2293"/>
                    </a:moveTo>
                    <a:cubicBezTo>
                      <a:pt x="236" y="1155"/>
                      <a:pt x="1158" y="233"/>
                      <a:pt x="2294" y="233"/>
                    </a:cubicBezTo>
                    <a:cubicBezTo>
                      <a:pt x="3430" y="233"/>
                      <a:pt x="4352" y="1155"/>
                      <a:pt x="4352" y="2293"/>
                    </a:cubicBezTo>
                    <a:cubicBezTo>
                      <a:pt x="4352" y="3431"/>
                      <a:pt x="3430" y="4353"/>
                      <a:pt x="2294" y="4353"/>
                    </a:cubicBezTo>
                    <a:cubicBezTo>
                      <a:pt x="1158" y="4353"/>
                      <a:pt x="236" y="3431"/>
                      <a:pt x="236" y="2293"/>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700">
                  <a:solidFill>
                    <a:srgbClr val="1B1819"/>
                  </a:solidFill>
                  <a:latin typeface="Calibri"/>
                </a:endParaRPr>
              </a:p>
            </p:txBody>
          </p:sp>
        </p:grpSp>
      </p:grpSp>
      <p:grpSp>
        <p:nvGrpSpPr>
          <p:cNvPr id="40" name="Group 39"/>
          <p:cNvGrpSpPr/>
          <p:nvPr/>
        </p:nvGrpSpPr>
        <p:grpSpPr>
          <a:xfrm>
            <a:off x="-13579" y="802161"/>
            <a:ext cx="4480476" cy="1726099"/>
            <a:chOff x="-13579" y="591959"/>
            <a:chExt cx="4480476" cy="1726099"/>
          </a:xfrm>
        </p:grpSpPr>
        <p:sp>
          <p:nvSpPr>
            <p:cNvPr id="49" name="Rectangle 48"/>
            <p:cNvSpPr/>
            <p:nvPr/>
          </p:nvSpPr>
          <p:spPr>
            <a:xfrm>
              <a:off x="-13579" y="640300"/>
              <a:ext cx="4480476" cy="16777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Box 5"/>
            <p:cNvSpPr txBox="1"/>
            <p:nvPr/>
          </p:nvSpPr>
          <p:spPr>
            <a:xfrm>
              <a:off x="2132144" y="795922"/>
              <a:ext cx="1325106" cy="307777"/>
            </a:xfrm>
            <a:prstGeom prst="rect">
              <a:avLst/>
            </a:prstGeom>
            <a:noFill/>
          </p:spPr>
          <p:txBody>
            <a:bodyPr wrap="none" rtlCol="0">
              <a:spAutoFit/>
            </a:bodyPr>
            <a:lstStyle/>
            <a:p>
              <a:pPr defTabSz="678871"/>
              <a:r>
                <a:rPr lang="en-US" sz="1400" dirty="0">
                  <a:solidFill>
                    <a:prstClr val="white"/>
                  </a:solidFill>
                </a:rPr>
                <a:t>Gender: </a:t>
              </a:r>
              <a:r>
                <a:rPr lang="en-US" sz="1400" dirty="0">
                  <a:solidFill>
                    <a:prstClr val="white"/>
                  </a:solidFill>
                  <a:latin typeface="Adobe Clean Light" pitchFamily="34" charset="0"/>
                </a:rPr>
                <a:t>Female</a:t>
              </a:r>
            </a:p>
          </p:txBody>
        </p:sp>
        <p:sp>
          <p:nvSpPr>
            <p:cNvPr id="7" name="TextBox 6"/>
            <p:cNvSpPr txBox="1"/>
            <p:nvPr/>
          </p:nvSpPr>
          <p:spPr>
            <a:xfrm>
              <a:off x="2136327" y="1126490"/>
              <a:ext cx="1628331" cy="307777"/>
            </a:xfrm>
            <a:prstGeom prst="rect">
              <a:avLst/>
            </a:prstGeom>
            <a:noFill/>
          </p:spPr>
          <p:txBody>
            <a:bodyPr wrap="none" rtlCol="0">
              <a:spAutoFit/>
            </a:bodyPr>
            <a:lstStyle/>
            <a:p>
              <a:pPr defTabSz="678871"/>
              <a:r>
                <a:rPr lang="en-US" sz="1400" dirty="0">
                  <a:solidFill>
                    <a:prstClr val="white"/>
                  </a:solidFill>
                </a:rPr>
                <a:t>Age: </a:t>
              </a:r>
              <a:r>
                <a:rPr lang="en-US" sz="1400" dirty="0" smtClean="0">
                  <a:solidFill>
                    <a:prstClr val="white"/>
                  </a:solidFill>
                  <a:latin typeface="Adobe Clean Light" pitchFamily="34" charset="0"/>
                </a:rPr>
                <a:t>30-40 </a:t>
              </a:r>
              <a:r>
                <a:rPr lang="en-US" sz="1400" dirty="0">
                  <a:solidFill>
                    <a:prstClr val="white"/>
                  </a:solidFill>
                  <a:latin typeface="Adobe Clean Light" pitchFamily="34" charset="0"/>
                </a:rPr>
                <a:t>years old</a:t>
              </a:r>
            </a:p>
          </p:txBody>
        </p:sp>
        <p:sp>
          <p:nvSpPr>
            <p:cNvPr id="8" name="TextBox 7"/>
            <p:cNvSpPr txBox="1"/>
            <p:nvPr/>
          </p:nvSpPr>
          <p:spPr>
            <a:xfrm>
              <a:off x="2140513" y="1457058"/>
              <a:ext cx="2180725" cy="307777"/>
            </a:xfrm>
            <a:prstGeom prst="rect">
              <a:avLst/>
            </a:prstGeom>
            <a:noFill/>
          </p:spPr>
          <p:txBody>
            <a:bodyPr wrap="none" rtlCol="0">
              <a:spAutoFit/>
            </a:bodyPr>
            <a:lstStyle/>
            <a:p>
              <a:pPr defTabSz="678871"/>
              <a:r>
                <a:rPr lang="en-US" sz="1400" dirty="0">
                  <a:solidFill>
                    <a:prstClr val="white"/>
                  </a:solidFill>
                </a:rPr>
                <a:t>Interest(s): </a:t>
              </a:r>
              <a:r>
                <a:rPr lang="en-US" sz="1400" dirty="0" smtClean="0">
                  <a:solidFill>
                    <a:prstClr val="white"/>
                  </a:solidFill>
                  <a:latin typeface="Adobe Clean Light" pitchFamily="34" charset="0"/>
                </a:rPr>
                <a:t>Making</a:t>
              </a:r>
              <a:r>
                <a:rPr lang="en-US" sz="1400" b="1" dirty="0" smtClean="0">
                  <a:solidFill>
                    <a:prstClr val="white"/>
                  </a:solidFill>
                  <a:latin typeface="Adobe Clean Light" pitchFamily="34" charset="0"/>
                </a:rPr>
                <a:t> </a:t>
              </a:r>
              <a:r>
                <a:rPr lang="en-US" sz="1400" dirty="0" smtClean="0">
                  <a:solidFill>
                    <a:prstClr val="white"/>
                  </a:solidFill>
                  <a:latin typeface="Adobe Clean Light" pitchFamily="34" charset="0"/>
                </a:rPr>
                <a:t>Desserts</a:t>
              </a:r>
              <a:endParaRPr lang="en-US" sz="1400" dirty="0">
                <a:solidFill>
                  <a:prstClr val="white"/>
                </a:solidFill>
                <a:latin typeface="Adobe Clean Light" pitchFamily="34" charset="0"/>
              </a:endParaRPr>
            </a:p>
          </p:txBody>
        </p:sp>
        <p:sp>
          <p:nvSpPr>
            <p:cNvPr id="9" name="TextBox 8"/>
            <p:cNvSpPr txBox="1"/>
            <p:nvPr/>
          </p:nvSpPr>
          <p:spPr>
            <a:xfrm>
              <a:off x="2137726" y="1787626"/>
              <a:ext cx="1657120" cy="307777"/>
            </a:xfrm>
            <a:prstGeom prst="rect">
              <a:avLst/>
            </a:prstGeom>
            <a:noFill/>
          </p:spPr>
          <p:txBody>
            <a:bodyPr wrap="none" rtlCol="0">
              <a:spAutoFit/>
            </a:bodyPr>
            <a:lstStyle/>
            <a:p>
              <a:pPr defTabSz="678871"/>
              <a:r>
                <a:rPr lang="en-US" sz="1400" b="1" dirty="0">
                  <a:solidFill>
                    <a:prstClr val="white"/>
                  </a:solidFill>
                </a:rPr>
                <a:t>City: </a:t>
              </a:r>
              <a:r>
                <a:rPr lang="en-US" sz="1400" dirty="0">
                  <a:solidFill>
                    <a:prstClr val="white"/>
                  </a:solidFill>
                  <a:latin typeface="Adobe Clean Light" pitchFamily="34" charset="0"/>
                </a:rPr>
                <a:t>Washington DC</a:t>
              </a:r>
            </a:p>
          </p:txBody>
        </p:sp>
        <p:pic>
          <p:nvPicPr>
            <p:cNvPr id="39" name="Picture 38"/>
            <p:cNvPicPr>
              <a:picLocks noChangeAspect="1"/>
            </p:cNvPicPr>
            <p:nvPr/>
          </p:nvPicPr>
          <p:blipFill>
            <a:blip r:embed="rId8" cstate="screen">
              <a:grayscl/>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a:ext>
              </a:extLst>
            </a:blip>
            <a:stretch>
              <a:fillRect/>
            </a:stretch>
          </p:blipFill>
          <p:spPr>
            <a:xfrm>
              <a:off x="364296" y="591959"/>
              <a:ext cx="1653558" cy="1653558"/>
            </a:xfrm>
            <a:prstGeom prst="rect">
              <a:avLst/>
            </a:prstGeom>
          </p:spPr>
        </p:pic>
      </p:grpSp>
      <p:grpSp>
        <p:nvGrpSpPr>
          <p:cNvPr id="61" name="Group 60"/>
          <p:cNvGrpSpPr/>
          <p:nvPr/>
        </p:nvGrpSpPr>
        <p:grpSpPr>
          <a:xfrm>
            <a:off x="4466897" y="850502"/>
            <a:ext cx="2693478" cy="1677758"/>
            <a:chOff x="4466897" y="850502"/>
            <a:chExt cx="2693478" cy="1677758"/>
          </a:xfrm>
        </p:grpSpPr>
        <p:sp>
          <p:nvSpPr>
            <p:cNvPr id="55" name="Rectangle 54"/>
            <p:cNvSpPr/>
            <p:nvPr/>
          </p:nvSpPr>
          <p:spPr>
            <a:xfrm>
              <a:off x="4466897" y="850502"/>
              <a:ext cx="2693478" cy="16777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TextBox 55"/>
            <p:cNvSpPr txBox="1"/>
            <p:nvPr/>
          </p:nvSpPr>
          <p:spPr>
            <a:xfrm>
              <a:off x="4500228" y="1006124"/>
              <a:ext cx="2009396" cy="307777"/>
            </a:xfrm>
            <a:prstGeom prst="rect">
              <a:avLst/>
            </a:prstGeom>
            <a:noFill/>
          </p:spPr>
          <p:txBody>
            <a:bodyPr wrap="none" rtlCol="0">
              <a:spAutoFit/>
            </a:bodyPr>
            <a:lstStyle/>
            <a:p>
              <a:pPr defTabSz="678871"/>
              <a:r>
                <a:rPr lang="en-US" sz="1400" dirty="0" smtClean="0">
                  <a:solidFill>
                    <a:prstClr val="white"/>
                  </a:solidFill>
                </a:rPr>
                <a:t>Favorite Blog: </a:t>
              </a:r>
              <a:r>
                <a:rPr lang="en-US" sz="1400" dirty="0" smtClean="0">
                  <a:solidFill>
                    <a:prstClr val="white"/>
                  </a:solidFill>
                  <a:latin typeface="Adobe Clean Light" pitchFamily="34" charset="0"/>
                </a:rPr>
                <a:t>101 Recipes</a:t>
              </a:r>
              <a:endParaRPr lang="en-US" sz="1400" dirty="0">
                <a:solidFill>
                  <a:prstClr val="white"/>
                </a:solidFill>
                <a:latin typeface="Adobe Clean Light" pitchFamily="34" charset="0"/>
              </a:endParaRPr>
            </a:p>
          </p:txBody>
        </p:sp>
        <p:sp>
          <p:nvSpPr>
            <p:cNvPr id="57" name="TextBox 56"/>
            <p:cNvSpPr txBox="1"/>
            <p:nvPr/>
          </p:nvSpPr>
          <p:spPr>
            <a:xfrm>
              <a:off x="4504411" y="1336692"/>
              <a:ext cx="1760547" cy="954107"/>
            </a:xfrm>
            <a:prstGeom prst="rect">
              <a:avLst/>
            </a:prstGeom>
            <a:noFill/>
          </p:spPr>
          <p:txBody>
            <a:bodyPr wrap="none" rtlCol="0">
              <a:spAutoFit/>
            </a:bodyPr>
            <a:lstStyle/>
            <a:p>
              <a:pPr defTabSz="678871"/>
              <a:r>
                <a:rPr lang="en-US" sz="1400" dirty="0" smtClean="0">
                  <a:solidFill>
                    <a:prstClr val="white"/>
                  </a:solidFill>
                </a:rPr>
                <a:t>Recent Purchases: </a:t>
              </a:r>
            </a:p>
            <a:p>
              <a:pPr marL="285750" indent="-285750" defTabSz="678871">
                <a:lnSpc>
                  <a:spcPct val="150000"/>
                </a:lnSpc>
                <a:buFont typeface="Arial" panose="020B0604020202020204" pitchFamily="34" charset="0"/>
                <a:buChar char="•"/>
              </a:pPr>
              <a:r>
                <a:rPr lang="en-US" sz="1400" dirty="0" smtClean="0">
                  <a:solidFill>
                    <a:prstClr val="white"/>
                  </a:solidFill>
                  <a:latin typeface="Adobe Clean Light" pitchFamily="34" charset="0"/>
                </a:rPr>
                <a:t>Stand Mixer</a:t>
              </a:r>
            </a:p>
            <a:p>
              <a:pPr marL="285750" indent="-285750" defTabSz="678871">
                <a:lnSpc>
                  <a:spcPct val="150000"/>
                </a:lnSpc>
                <a:buFont typeface="Arial" panose="020B0604020202020204" pitchFamily="34" charset="0"/>
                <a:buChar char="•"/>
              </a:pPr>
              <a:r>
                <a:rPr lang="en-US" sz="1400" dirty="0" smtClean="0">
                  <a:solidFill>
                    <a:prstClr val="white"/>
                  </a:solidFill>
                  <a:latin typeface="Adobe Clean Light" pitchFamily="34" charset="0"/>
                </a:rPr>
                <a:t>Dessert Cookbook</a:t>
              </a:r>
            </a:p>
          </p:txBody>
        </p:sp>
      </p:grpSp>
      <p:pic>
        <p:nvPicPr>
          <p:cNvPr id="60" name="Picture 5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4296" y="801092"/>
            <a:ext cx="1653558" cy="1653558"/>
          </a:xfrm>
          <a:prstGeom prst="rect">
            <a:avLst/>
          </a:prstGeom>
        </p:spPr>
      </p:pic>
    </p:spTree>
    <p:extLst>
      <p:ext uri="{BB962C8B-B14F-4D97-AF65-F5344CB8AC3E}">
        <p14:creationId xmlns:p14="http://schemas.microsoft.com/office/powerpoint/2010/main" val="3068374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right)">
                                      <p:cBhvr>
                                        <p:cTn id="24" dur="500"/>
                                        <p:tgtEl>
                                          <p:spTgt spid="54"/>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10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8043&quot;&gt;&lt;property id=&quot;20148&quot; value=&quot;5&quot;/&gt;&lt;property id=&quot;20300&quot; value=&quot;Slide 1&quot;/&gt;&lt;property id=&quot;20307&quot; value=&quot;396&quot;/&gt;&lt;/object&gt;&lt;object type=&quot;3&quot; unique_id=&quot;718044&quot;&gt;&lt;property id=&quot;20148&quot; value=&quot;5&quot;/&gt;&lt;property id=&quot;20300&quot; value=&quot;Slide 9&quot;/&gt;&lt;property id=&quot;20307&quot; value=&quot;448&quot;/&gt;&lt;/object&gt;&lt;object type=&quot;3&quot; unique_id=&quot;718045&quot;&gt;&lt;property id=&quot;20148&quot; value=&quot;5&quot;/&gt;&lt;property id=&quot;20300&quot; value=&quot;Slide 10 - &amp;quot;Vista view of our major monthly releases over the past 2 years&amp;quot;&quot;/&gt;&lt;property id=&quot;20307&quot; value=&quot;467&quot;/&gt;&lt;/object&gt;&lt;object type=&quot;3&quot; unique_id=&quot;718046&quot;&gt;&lt;property id=&quot;20148&quot; value=&quot;5&quot;/&gt;&lt;property id=&quot;20300&quot; value=&quot;Slide 11&quot;/&gt;&lt;property id=&quot;20307&quot; value=&quot;449&quot;/&gt;&lt;/object&gt;&lt;object type=&quot;3&quot; unique_id=&quot;718047&quot;&gt;&lt;property id=&quot;20148&quot; value=&quot;5&quot;/&gt;&lt;property id=&quot;20300&quot; value=&quot;Slide 12 - &amp;quot;Visual Experience Composer &amp;amp; code access for wide breadth of activities and QA&amp;quot;&quot;/&gt;&lt;property id=&quot;20307&quot; value=&quot;450&quot;/&gt;&lt;/object&gt;&lt;object type=&quot;3&quot; unique_id=&quot;718048&quot;&gt;&lt;property id=&quot;20148&quot; value=&quot;5&quot;/&gt;&lt;property id=&quot;20300&quot; value=&quot;Slide 13 - &amp;quot;Multi-page web &amp;amp; mobile customer journey testing &amp;quot;&quot;/&gt;&lt;property id=&quot;20307&quot; value=&quot;461&quot;/&gt;&lt;/object&gt;&lt;object type=&quot;3&quot; unique_id=&quot;718049&quot;&gt;&lt;property id=&quot;20148&quot; value=&quot;5&quot;/&gt;&lt;property id=&quot;20300&quot; value=&quot;Slide 14 - &amp;quot;Responsive Design in Visual Experience Composer&amp;quot;&quot;/&gt;&lt;property id=&quot;20307&quot; value=&quot;462&quot;/&gt;&lt;/object&gt;&lt;object type=&quot;3&quot; unique_id=&quot;718050&quot;&gt;&lt;property id=&quot;20148&quot; value=&quot;5&quot;/&gt;&lt;property id=&quot;20300&quot; value=&quot;Slide 15&quot;/&gt;&lt;property id=&quot;20307&quot; value=&quot;451&quot;/&gt;&lt;/object&gt;&lt;object type=&quot;3&quot; unique_id=&quot;718051&quot;&gt;&lt;property id=&quot;20148&quot; value=&quot;5&quot;/&gt;&lt;property id=&quot;20300&quot; value=&quot;Slide 16 - &amp;quot;Custom Audience Library with shared Marketing Cloud audience segments&amp;quot;&quot;/&gt;&lt;property id=&quot;20307&quot; value=&quot;466&quot;/&gt;&lt;/object&gt;&lt;object type=&quot;3&quot; unique_id=&quot;718052&quot;&gt;&lt;property id=&quot;20148&quot; value=&quot;5&quot;/&gt;&lt;property id=&quot;20300&quot; value=&quot;Slide 17 - &amp;quot;A guided process for defining conversion goals ... or leverage the full context of Analytics&amp;quot;&quot;/&gt;&lt;property id=&quot;20307&quot; value=&quot;452&quot;/&gt;&lt;/object&gt;&lt;object type=&quot;3&quot; unique_id=&quot;718053&quot;&gt;&lt;property id=&quot;20148&quot; value=&quot;5&quot;/&gt;&lt;property id=&quot;20300&quot; value=&quot;Slide 18 - &amp;quot;Visual Reporting with ease of filtering, or deep drill-down with Analytics&amp;quot;&quot;/&gt;&lt;property id=&quot;20307&quot; value=&quot;454&quot;/&gt;&lt;/object&gt;&lt;object type=&quot;3&quot; unique_id=&quot;718054&quot;&gt;&lt;property id=&quot;20148&quot; value=&quot;5&quot;/&gt;&lt;property id=&quot;20300&quot; value=&quot;Slide 19 - &amp;quot;Mutual exclusivity of activity safeguards: priority &amp;amp; activity collision alerts for scalability&amp;quot;&quot;/&gt;&lt;property id=&quot;20307&quot; value=&quot;453&quot;/&gt;&lt;/object&gt;&lt;object type=&quot;3&quot; unique_id=&quot;718057&quot;&gt;&lt;property id=&quot;20148&quot; value=&quot;5&quot;/&gt;&lt;property id=&quot;20300&quot; value=&quot;Slide 27 - &amp;quot;Suggested algorithms based on page and industry&amp;quot;&quot;/&gt;&lt;property id=&quot;20307&quot; value=&quot;457&quot;/&gt;&lt;/object&gt;&lt;object type=&quot;3&quot; unique_id=&quot;718058&quot;&gt;&lt;property id=&quot;20148&quot; value=&quot;5&quot;/&gt;&lt;property id=&quot;20300&quot; value=&quot;Slide 28 - &amp;quot;Easy to comprehend criteria for algorithms&amp;quot;&quot;/&gt;&lt;property id=&quot;20307&quot; value=&quot;458&quot;/&gt;&lt;/object&gt;&lt;object type=&quot;3&quot; unique_id=&quot;718059&quot;&gt;&lt;property id=&quot;20148&quot; value=&quot;5&quot;/&gt;&lt;property id=&quot;20300&quot; value=&quot;Slide 29 - &amp;quot;Prepackaged Audiences, Criteria (Algorithms) &amp;amp; Designs&amp;quot;&quot;/&gt;&lt;property id=&quot;20307&quot; value=&quot;459&quot;/&gt;&lt;/object&gt;&lt;object type=&quot;3&quot; unique_id=&quot;718060&quot;&gt;&lt;property id=&quot;20148&quot; value=&quot;5&quot;/&gt;&lt;property id=&quot;20300&quot; value=&quot;Slide 30 - &amp;quot;Guided workflow with built-in optimization&amp;quot;&quot;/&gt;&lt;property id=&quot;20307&quot; value=&quot;460&quot;/&gt;&lt;/object&gt;&lt;object type=&quot;3&quot; unique_id=&quot;718063&quot;&gt;&lt;property id=&quot;20148&quot; value=&quot;5&quot;/&gt;&lt;property id=&quot;20300&quot; value=&quot;Slide 33 - &amp;quot;Reasons for migrating from Adobe Target Classic (Test&amp;amp;Target) to Premium&amp;quot;&quot;/&gt;&lt;property id=&quot;20307&quot; value=&quot;464&quot;/&gt;&lt;/object&gt;&lt;object type=&quot;3&quot; unique_id=&quot;718064&quot;&gt;&lt;property id=&quot;20148&quot; value=&quot;5&quot;/&gt;&lt;property id=&quot;20300&quot; value=&quot;Slide 34&quot;/&gt;&lt;property id=&quot;20307&quot; value=&quot;442&quot;/&gt;&lt;/object&gt;&lt;object type=&quot;3&quot; unique_id=&quot;1803996&quot;&gt;&lt;property id=&quot;20148&quot; value=&quot;5&quot;/&gt;&lt;property id=&quot;20300&quot; value=&quot;Slide 6 - &amp;quot;      Adobe Marketing Cloud&amp;quot;&quot;/&gt;&lt;property id=&quot;20307&quot; value=&quot;468&quot;/&gt;&lt;/object&gt;&lt;object type=&quot;3&quot; unique_id=&quot;1803997&quot;&gt;&lt;property id=&quot;20148&quot; value=&quot;5&quot;/&gt;&lt;property id=&quot;20300&quot; value=&quot;Slide 7&quot;/&gt;&lt;property id=&quot;20307&quot; value=&quot;471&quot;/&gt;&lt;/object&gt;&lt;object type=&quot;3&quot; unique_id=&quot;1803998&quot;&gt;&lt;property id=&quot;20148&quot; value=&quot;5&quot;/&gt;&lt;property id=&quot;20300&quot; value=&quot;Slide 5&quot;/&gt;&lt;property id=&quot;20307&quot; value=&quot;469&quot;/&gt;&lt;/object&gt;&lt;object type=&quot;3&quot; unique_id=&quot;1803999&quot;&gt;&lt;property id=&quot;20148&quot; value=&quot;5&quot;/&gt;&lt;property id=&quot;20300&quot; value=&quot;Slide 8&quot;/&gt;&lt;property id=&quot;20307&quot; value=&quot;470&quot;/&gt;&lt;/object&gt;&lt;object type=&quot;3&quot; unique_id=&quot;1804129&quot;&gt;&lt;property id=&quot;20148&quot; value=&quot;5&quot;/&gt;&lt;property id=&quot;20300&quot; value=&quot;Slide 31&quot;/&gt;&lt;property id=&quot;20307&quot; value=&quot;472&quot;/&gt;&lt;/object&gt;&lt;object type=&quot;3&quot; unique_id=&quot;1804751&quot;&gt;&lt;property id=&quot;20148&quot; value=&quot;5&quot;/&gt;&lt;property id=&quot;20300&quot; value=&quot;Slide 35&quot;/&gt;&lt;property id=&quot;20307&quot; value=&quot;473&quot;/&gt;&lt;/object&gt;&lt;object type=&quot;3&quot; unique_id=&quot;1804752&quot;&gt;&lt;property id=&quot;20148&quot; value=&quot;5&quot;/&gt;&lt;property id=&quot;20300&quot; value=&quot;Slide 36&quot;/&gt;&lt;property id=&quot;20307&quot; value=&quot;474&quot;/&gt;&lt;/object&gt;&lt;object type=&quot;3&quot; unique_id=&quot;1804753&quot;&gt;&lt;property id=&quot;20148&quot; value=&quot;5&quot;/&gt;&lt;property id=&quot;20300&quot; value=&quot;Slide 37&quot;/&gt;&lt;property id=&quot;20307&quot; value=&quot;475&quot;/&gt;&lt;/object&gt;&lt;object type=&quot;3&quot; unique_id=&quot;1805098&quot;&gt;&lt;property id=&quot;20148&quot; value=&quot;5&quot;/&gt;&lt;property id=&quot;20300&quot; value=&quot;Slide 38 - &amp;quot;Target’s Current User Roles &amp;amp; Permissions&amp;quot;&quot;/&gt;&lt;property id=&quot;20307&quot; value=&quot;476&quot;/&gt;&lt;/object&gt;&lt;object type=&quot;3&quot; unique_id=&quot;1805192&quot;&gt;&lt;property id=&quot;20148&quot; value=&quot;5&quot;/&gt;&lt;property id=&quot;20300&quot; value=&quot;Slide 39 - &amp;quot;October Release: Page/Domain Level Roles &amp;amp; Permissions!&amp;quot;&quot;/&gt;&lt;property id=&quot;20307&quot; value=&quot;477&quot;/&gt;&lt;/object&gt;&lt;object type=&quot;3&quot; unique_id=&quot;1805337&quot;&gt;&lt;property id=&quot;20148&quot; value=&quot;5&quot;/&gt;&lt;property id=&quot;20300&quot; value=&quot;Slide 24 - &amp;quot;Machine-learning algorithms can assist with audience segment discovery and real-time targeting&amp;quot;&quot;/&gt;&lt;property id=&quot;20307&quot; value=&quot;478&quot;/&gt;&lt;/object&gt;&lt;object type=&quot;3&quot; unique_id=&quot;1805446&quot;&gt;&lt;property id=&quot;20148&quot; value=&quot;5&quot;/&gt;&lt;property id=&quot;20300&quot; value=&quot;Slide 23&quot;/&gt;&lt;property id=&quot;20307&quot; value=&quot;479&quot;/&gt;&lt;/object&gt;&lt;object type=&quot;3&quot; unique_id=&quot;1805727&quot;&gt;&lt;property id=&quot;20148&quot; value=&quot;5&quot;/&gt;&lt;property id=&quot;20300&quot; value=&quot;Slide 25 - &amp;quot;Coming in Q1: Offline Evaluation of AB Campaigns Using AP Algorithms&amp;quot;&quot;/&gt;&lt;property id=&quot;20307&quot; value=&quot;480&quot;/&gt;&lt;/object&gt;&lt;object type=&quot;3&quot; unique_id=&quot;1805728&quot;&gt;&lt;property id=&quot;20148&quot; value=&quot;5&quot;/&gt;&lt;property id=&quot;20300&quot; value=&quot;Slide 26 - &amp;quot;Coming in mid-2016: Bring Your Own Model (PMML)&amp;quot;&quot;/&gt;&lt;property id=&quot;20307&quot; value=&quot;481&quot;/&gt;&lt;/object&gt;&lt;object type=&quot;3&quot; unique_id=&quot;1805729&quot;&gt;&lt;property id=&quot;20148&quot; value=&quot;5&quot;/&gt;&lt;property id=&quot;20300&quot; value=&quot;Slide 32&quot;/&gt;&lt;property id=&quot;20307&quot; value=&quot;482&quot;/&gt;&lt;/object&gt;&lt;object type=&quot;3&quot; unique_id=&quot;1805884&quot;&gt;&lt;property id=&quot;20148&quot; value=&quot;5&quot;/&gt;&lt;property id=&quot;20300&quot; value=&quot;Slide 2&quot;/&gt;&lt;property id=&quot;20307&quot; value=&quot;483&quot;/&gt;&lt;/object&gt;&lt;object type=&quot;3&quot; unique_id=&quot;1805885&quot;&gt;&lt;property id=&quot;20148&quot; value=&quot;5&quot;/&gt;&lt;property id=&quot;20300&quot; value=&quot;Slide 3 - &amp;quot;Business rules for personalizing next touch&amp;quot;&quot;/&gt;&lt;property id=&quot;20307&quot; value=&quot;484&quot;/&gt;&lt;/object&gt;&lt;object type=&quot;3&quot; unique_id=&quot;1806049&quot;&gt;&lt;property id=&quot;20148&quot; value=&quot;5&quot;/&gt;&lt;property id=&quot;20300&quot; value=&quot;Slide 4&quot;/&gt;&lt;property id=&quot;20307&quot; value=&quot;485&quot;/&gt;&lt;/object&gt;&lt;object type=&quot;3&quot; unique_id=&quot;1806584&quot;&gt;&lt;property id=&quot;20148&quot; value=&quot;5&quot;/&gt;&lt;property id=&quot;20300&quot; value=&quot;Slide 20&quot;/&gt;&lt;property id=&quot;20307&quot; value=&quot;486&quot;/&gt;&lt;/object&gt;&lt;object type=&quot;3&quot; unique_id=&quot;1806585&quot;&gt;&lt;property id=&quot;20148&quot; value=&quot;5&quot;/&gt;&lt;property id=&quot;20300&quot; value=&quot;Slide 21 - &amp;quot;Custom Element Contribution report with visualization&amp;quot;&quot;/&gt;&lt;property id=&quot;20307&quot; value=&quot;487&quot;/&gt;&lt;/object&gt;&lt;object type=&quot;3&quot; unique_id=&quot;1806586&quot;&gt;&lt;property id=&quot;20148&quot; value=&quot;5&quot;/&gt;&lt;property id=&quot;20300&quot; value=&quot;Slide 22 - &amp;quot;Prioritized results of the best combinations&amp;quot;&quot;/&gt;&lt;property id=&quot;20307&quot; value=&quot;488&quot;/&gt;&lt;/object&gt;&lt;/object&gt;&lt;/object&gt;&lt;/database&gt;"/>
  <p:tag name="SECTOMILLISECCONVERTED" val="1"/>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5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_Adobe Master Widescreen 2012a">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8_Adobe Master Widescreen 2012a">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6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5_Adobe Master Widescreen 2012a">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7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9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27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4_Adobe Master Widescreen 2012a">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3_Adobe Master Widescreen 2012a">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5_Adobe Master Widescreen 2012a">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Default Theme">
  <a:themeElements>
    <a:clrScheme name="Adobe 2012 - Themed Colors">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3_Default Theme">
  <a:themeElements>
    <a:clrScheme name="Adobe 2012 - Themed Colors">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6_Adobe Master Widescreen 2012a">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30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67_Adobe Master Widescreen 2012a">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20_Adobe Master Widescreen 2012a">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Adobe Master Widescreen">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Grey">
  <a:themeElements>
    <a:clrScheme name="White Hyperlink">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FFFFFF"/>
      </a:hlink>
      <a:folHlink>
        <a:srgbClr val="3F3F3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Adobe Master Widescreen 2012a">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rporate_Presentation_Template_2014_PowerPoint_16x9">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orporate_Presentation_Template_2014_PowerPoint_16x9">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Adobe Master Widescreen 2012a">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34262</TotalTime>
  <Words>3765</Words>
  <Application>Microsoft Macintosh PowerPoint</Application>
  <PresentationFormat>Custom</PresentationFormat>
  <Paragraphs>582</Paragraphs>
  <Slides>53</Slides>
  <Notes>37</Notes>
  <HiddenSlides>26</HiddenSlides>
  <MMClips>0</MMClips>
  <ScaleCrop>false</ScaleCrop>
  <HeadingPairs>
    <vt:vector size="4" baseType="variant">
      <vt:variant>
        <vt:lpstr>Theme</vt:lpstr>
      </vt:variant>
      <vt:variant>
        <vt:i4>29</vt:i4>
      </vt:variant>
      <vt:variant>
        <vt:lpstr>Slide Titles</vt:lpstr>
      </vt:variant>
      <vt:variant>
        <vt:i4>53</vt:i4>
      </vt:variant>
    </vt:vector>
  </HeadingPairs>
  <TitlesOfParts>
    <vt:vector size="82" baseType="lpstr">
      <vt:lpstr>Adobe Master Widescreen 2014</vt:lpstr>
      <vt:lpstr>1_Adobe Master Widescreen 2014</vt:lpstr>
      <vt:lpstr>Adobe Master Widescreen 2012a</vt:lpstr>
      <vt:lpstr>2_Adobe Master Widescreen 2014</vt:lpstr>
      <vt:lpstr>Corporate_Presentation_Template_2014_PowerPoint_16x9</vt:lpstr>
      <vt:lpstr>1_Corporate_Presentation_Template_2014_PowerPoint_16x9</vt:lpstr>
      <vt:lpstr>1_Adobe Master Widescreen 2012a</vt:lpstr>
      <vt:lpstr>3_Adobe Master Widescreen 2014</vt:lpstr>
      <vt:lpstr>4_Adobe Master Widescreen 2014</vt:lpstr>
      <vt:lpstr>8_Adobe Master Widescreen 2014</vt:lpstr>
      <vt:lpstr>5_Adobe Master Widescreen 2014</vt:lpstr>
      <vt:lpstr>2_Adobe Master Widescreen 2012a</vt:lpstr>
      <vt:lpstr>28_Adobe Master Widescreen 2012a</vt:lpstr>
      <vt:lpstr>6_Adobe Master Widescreen 2014</vt:lpstr>
      <vt:lpstr>15_Adobe Master Widescreen 2012a</vt:lpstr>
      <vt:lpstr>7_Adobe Master Widescreen 2014</vt:lpstr>
      <vt:lpstr>9_Adobe Master Widescreen 2014</vt:lpstr>
      <vt:lpstr>27_Adobe Master Widescreen 2014</vt:lpstr>
      <vt:lpstr>4_Adobe Master Widescreen 2012a</vt:lpstr>
      <vt:lpstr>3_Adobe Master Widescreen 2012a</vt:lpstr>
      <vt:lpstr>5_Adobe Master Widescreen 2012a</vt:lpstr>
      <vt:lpstr>Default Theme</vt:lpstr>
      <vt:lpstr>3_Default Theme</vt:lpstr>
      <vt:lpstr>6_Adobe Master Widescreen 2012a</vt:lpstr>
      <vt:lpstr>30_Adobe Master Widescreen 2014</vt:lpstr>
      <vt:lpstr>67_Adobe Master Widescreen 2012a</vt:lpstr>
      <vt:lpstr>20_Adobe Master Widescreen 2012a</vt:lpstr>
      <vt:lpstr>Adobe Master Widescreen</vt:lpstr>
      <vt:lpstr>Grey</vt:lpstr>
      <vt:lpstr>PowerPoint Presentation</vt:lpstr>
      <vt:lpstr>Target Overview</vt:lpstr>
      <vt:lpstr>Targeting capabilities within AEM vs. Adobe Target</vt:lpstr>
      <vt:lpstr>Adobe Target Key Capabilities</vt:lpstr>
      <vt:lpstr>Adobe Target</vt:lpstr>
      <vt:lpstr>      Adobe Marketing Cloud</vt:lpstr>
      <vt:lpstr>PowerPoint Presentation</vt:lpstr>
      <vt:lpstr>Why optimize? </vt:lpstr>
      <vt:lpstr>PowerPoint Presentation</vt:lpstr>
      <vt:lpstr>PowerPoint Presentation</vt:lpstr>
      <vt:lpstr>PowerPoint Presentation</vt:lpstr>
      <vt:lpstr>PowerPoint Presentation</vt:lpstr>
      <vt:lpstr>The Universal Target Profile</vt:lpstr>
      <vt:lpstr>Create Rules-based Targeting Activity for New Segments</vt:lpstr>
      <vt:lpstr>PowerPoint Presentation</vt:lpstr>
      <vt:lpstr>Adobe Target – Single Solution for Optimization and Personalization Strategies</vt:lpstr>
      <vt:lpstr>What feeds the automated personalization model?</vt:lpstr>
      <vt:lpstr>How Does Automated Personalization Work?</vt:lpstr>
      <vt:lpstr>Offer Scoring per Visitor Reflects Probability They Will Convert on an Experience</vt:lpstr>
      <vt:lpstr>Easy Set-up of Automated Personalization Activities</vt:lpstr>
      <vt:lpstr>PowerPoint Presentation</vt:lpstr>
      <vt:lpstr>Real-time Reporting Based on Any Adobe Analytics Metric or Segment</vt:lpstr>
      <vt:lpstr>PowerPoint Presentation</vt:lpstr>
      <vt:lpstr>Visual Experience Composer &amp; code access for wide breadth of activities and QA</vt:lpstr>
      <vt:lpstr>Multi-page web &amp; mobile customer journey testing </vt:lpstr>
      <vt:lpstr>Responsive Design in Visual Experience Composer</vt:lpstr>
      <vt:lpstr>PowerPoint Presentation</vt:lpstr>
      <vt:lpstr>Custom Audience Library with shared Marketing Cloud audience segments</vt:lpstr>
      <vt:lpstr>A guided process for defining conversion goals ... or leverage the full context of Analytics</vt:lpstr>
      <vt:lpstr>Mutual exclusivity of activity safeguards: priority &amp; activity collision alerts for scalability</vt:lpstr>
      <vt:lpstr>PowerPoint Presentation</vt:lpstr>
      <vt:lpstr>Custom Element Contribution report with visualization</vt:lpstr>
      <vt:lpstr>Prioritized results of the best combinations</vt:lpstr>
      <vt:lpstr>Visual Reporting with ease of filtering, or deep drill-down with Analytics</vt:lpstr>
      <vt:lpstr>Machine-learning algorithms can assist with audience segment discovery and real-time targeting</vt:lpstr>
      <vt:lpstr>Easy to comprehend criteria for algorithms</vt:lpstr>
      <vt:lpstr>Prepackaged Audiences, Criteria (Algorithms) &amp; Designs</vt:lpstr>
      <vt:lpstr>Guided workflow with built-in optimization</vt:lpstr>
      <vt:lpstr>PowerPoint Presentation</vt:lpstr>
      <vt:lpstr>Adobe Target: Key Financial Services and Insurance Customers</vt:lpstr>
      <vt:lpstr>PowerPoint Presentation</vt:lpstr>
      <vt:lpstr>Adobe Target – How it Works</vt:lpstr>
      <vt:lpstr>PowerPoint Presentation</vt:lpstr>
      <vt:lpstr>PowerPoint Presentation</vt:lpstr>
      <vt:lpstr>Coming in Q1: Offline Evaluation of AB Campaigns Using AP Algorithms</vt:lpstr>
      <vt:lpstr>Coming in mid-2016: Bring Your Own Model (PMML)</vt:lpstr>
      <vt:lpstr>Suggested algorithms based on page and industry</vt:lpstr>
      <vt:lpstr>Reasons for migrating from Adobe Target Classic (Test&amp;Target) to Premium</vt:lpstr>
      <vt:lpstr>PowerPoint Presentation</vt:lpstr>
      <vt:lpstr>PowerPoint Presentation</vt:lpstr>
      <vt:lpstr>PowerPoint Presentation</vt:lpstr>
      <vt:lpstr>Target’s Current User Roles &amp; Permissions</vt:lpstr>
      <vt:lpstr>October Release: Page/Domain Level Roles &amp; Permissions!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lastModifiedBy>Sean Biek</cp:lastModifiedBy>
  <cp:revision>819</cp:revision>
  <dcterms:created xsi:type="dcterms:W3CDTF">2009-08-20T18:55:32Z</dcterms:created>
  <dcterms:modified xsi:type="dcterms:W3CDTF">2015-12-21T20:00:48Z</dcterms:modified>
</cp:coreProperties>
</file>